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5" r:id="rId3"/>
    <p:sldId id="257" r:id="rId4"/>
    <p:sldId id="269" r:id="rId5"/>
    <p:sldId id="274" r:id="rId6"/>
    <p:sldId id="258" r:id="rId7"/>
    <p:sldId id="259" r:id="rId8"/>
    <p:sldId id="262" r:id="rId9"/>
    <p:sldId id="263" r:id="rId10"/>
    <p:sldId id="264" r:id="rId11"/>
    <p:sldId id="266" r:id="rId12"/>
    <p:sldId id="267" r:id="rId13"/>
    <p:sldId id="268" r:id="rId14"/>
    <p:sldId id="272" r:id="rId15"/>
    <p:sldId id="273"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30DF05-4199-46B9-9239-A01FBA915B53}" type="doc">
      <dgm:prSet loTypeId="urn:microsoft.com/office/officeart/2005/8/layout/venn1" loCatId="relationship" qsTypeId="urn:microsoft.com/office/officeart/2005/8/quickstyle/3d4" qsCatId="3D" csTypeId="urn:microsoft.com/office/officeart/2005/8/colors/colorful2" csCatId="colorful" phldr="1"/>
      <dgm:spPr/>
    </dgm:pt>
    <dgm:pt modelId="{6D9BC8D2-5B6C-4F41-B000-5E96467A6BC0}">
      <dgm:prSet phldrT="[Text]"/>
      <dgm:spPr/>
      <dgm:t>
        <a:bodyPr/>
        <a:lstStyle/>
        <a:p>
          <a:r>
            <a:rPr lang="en-US" dirty="0" smtClean="0"/>
            <a:t>CŨ</a:t>
          </a:r>
          <a:endParaRPr lang="en-US" dirty="0"/>
        </a:p>
      </dgm:t>
    </dgm:pt>
    <dgm:pt modelId="{6C2888B3-9FB3-4464-8512-1237ECFCAF3A}" type="parTrans" cxnId="{11237A03-7BCE-4B54-A5EF-B00DD227CDA1}">
      <dgm:prSet/>
      <dgm:spPr/>
      <dgm:t>
        <a:bodyPr/>
        <a:lstStyle/>
        <a:p>
          <a:endParaRPr lang="en-US"/>
        </a:p>
      </dgm:t>
    </dgm:pt>
    <dgm:pt modelId="{A531C303-8E90-4648-8D41-A82542AAA43C}" type="sibTrans" cxnId="{11237A03-7BCE-4B54-A5EF-B00DD227CDA1}">
      <dgm:prSet/>
      <dgm:spPr/>
      <dgm:t>
        <a:bodyPr/>
        <a:lstStyle/>
        <a:p>
          <a:endParaRPr lang="en-US"/>
        </a:p>
      </dgm:t>
    </dgm:pt>
    <dgm:pt modelId="{E0D6D894-9EA5-40BF-8301-0DE5E46AC7A2}">
      <dgm:prSet phldrT="[Text]"/>
      <dgm:spPr/>
      <dgm:t>
        <a:bodyPr/>
        <a:lstStyle/>
        <a:p>
          <a:r>
            <a:rPr lang="en-US" dirty="0" smtClean="0"/>
            <a:t>SỰ CỐ</a:t>
          </a:r>
          <a:endParaRPr lang="en-US" dirty="0"/>
        </a:p>
      </dgm:t>
    </dgm:pt>
    <dgm:pt modelId="{AF1CCEE7-A161-403F-BBE9-DD03B9FFB4C8}" type="parTrans" cxnId="{BA3FCE0D-9895-4F42-8AB6-B23470D5A37C}">
      <dgm:prSet/>
      <dgm:spPr/>
      <dgm:t>
        <a:bodyPr/>
        <a:lstStyle/>
        <a:p>
          <a:endParaRPr lang="en-US"/>
        </a:p>
      </dgm:t>
    </dgm:pt>
    <dgm:pt modelId="{BD2CD34A-6D7E-478B-A510-34407B8533CA}" type="sibTrans" cxnId="{BA3FCE0D-9895-4F42-8AB6-B23470D5A37C}">
      <dgm:prSet/>
      <dgm:spPr/>
      <dgm:t>
        <a:bodyPr/>
        <a:lstStyle/>
        <a:p>
          <a:endParaRPr lang="en-US"/>
        </a:p>
      </dgm:t>
    </dgm:pt>
    <dgm:pt modelId="{5CD5F527-C1DD-4A22-9DA0-9EDD2FC6E238}">
      <dgm:prSet phldrT="[Text]"/>
      <dgm:spPr/>
      <dgm:t>
        <a:bodyPr/>
        <a:lstStyle/>
        <a:p>
          <a:r>
            <a:rPr lang="en-US" dirty="0" smtClean="0"/>
            <a:t>MỚI</a:t>
          </a:r>
          <a:endParaRPr lang="en-US" dirty="0"/>
        </a:p>
      </dgm:t>
    </dgm:pt>
    <dgm:pt modelId="{21C86004-01AF-48BB-8B96-96C090DEFB89}" type="parTrans" cxnId="{4B4576BA-BFD5-403D-A44D-DF12FC190EF0}">
      <dgm:prSet/>
      <dgm:spPr/>
      <dgm:t>
        <a:bodyPr/>
        <a:lstStyle/>
        <a:p>
          <a:endParaRPr lang="en-US"/>
        </a:p>
      </dgm:t>
    </dgm:pt>
    <dgm:pt modelId="{07FEC824-B8EE-405E-AB4E-7BF4DB37F385}" type="sibTrans" cxnId="{4B4576BA-BFD5-403D-A44D-DF12FC190EF0}">
      <dgm:prSet/>
      <dgm:spPr/>
      <dgm:t>
        <a:bodyPr/>
        <a:lstStyle/>
        <a:p>
          <a:endParaRPr lang="en-US"/>
        </a:p>
      </dgm:t>
    </dgm:pt>
    <dgm:pt modelId="{276D0EE0-79AE-46E1-A5A9-5D896CB8CCAB}" type="pres">
      <dgm:prSet presAssocID="{5030DF05-4199-46B9-9239-A01FBA915B53}" presName="compositeShape" presStyleCnt="0">
        <dgm:presLayoutVars>
          <dgm:chMax val="7"/>
          <dgm:dir/>
          <dgm:resizeHandles val="exact"/>
        </dgm:presLayoutVars>
      </dgm:prSet>
      <dgm:spPr/>
    </dgm:pt>
    <dgm:pt modelId="{FDC202AE-643D-454F-9050-51455C61BBD1}" type="pres">
      <dgm:prSet presAssocID="{6D9BC8D2-5B6C-4F41-B000-5E96467A6BC0}" presName="circ1" presStyleLbl="vennNode1" presStyleIdx="0" presStyleCnt="3"/>
      <dgm:spPr/>
      <dgm:t>
        <a:bodyPr/>
        <a:lstStyle/>
        <a:p>
          <a:endParaRPr lang="en-US"/>
        </a:p>
      </dgm:t>
    </dgm:pt>
    <dgm:pt modelId="{0F7427E1-D116-47C5-96EF-E9DE684912B9}" type="pres">
      <dgm:prSet presAssocID="{6D9BC8D2-5B6C-4F41-B000-5E96467A6BC0}" presName="circ1Tx" presStyleLbl="revTx" presStyleIdx="0" presStyleCnt="0">
        <dgm:presLayoutVars>
          <dgm:chMax val="0"/>
          <dgm:chPref val="0"/>
          <dgm:bulletEnabled val="1"/>
        </dgm:presLayoutVars>
      </dgm:prSet>
      <dgm:spPr/>
      <dgm:t>
        <a:bodyPr/>
        <a:lstStyle/>
        <a:p>
          <a:endParaRPr lang="en-US"/>
        </a:p>
      </dgm:t>
    </dgm:pt>
    <dgm:pt modelId="{3E8BD76A-A675-468D-AF70-E47DB33471C0}" type="pres">
      <dgm:prSet presAssocID="{E0D6D894-9EA5-40BF-8301-0DE5E46AC7A2}" presName="circ2" presStyleLbl="vennNode1" presStyleIdx="1" presStyleCnt="3"/>
      <dgm:spPr/>
      <dgm:t>
        <a:bodyPr/>
        <a:lstStyle/>
        <a:p>
          <a:endParaRPr lang="en-US"/>
        </a:p>
      </dgm:t>
    </dgm:pt>
    <dgm:pt modelId="{757E9DC6-F9EA-47AC-930F-4E80D09CC397}" type="pres">
      <dgm:prSet presAssocID="{E0D6D894-9EA5-40BF-8301-0DE5E46AC7A2}" presName="circ2Tx" presStyleLbl="revTx" presStyleIdx="0" presStyleCnt="0">
        <dgm:presLayoutVars>
          <dgm:chMax val="0"/>
          <dgm:chPref val="0"/>
          <dgm:bulletEnabled val="1"/>
        </dgm:presLayoutVars>
      </dgm:prSet>
      <dgm:spPr/>
      <dgm:t>
        <a:bodyPr/>
        <a:lstStyle/>
        <a:p>
          <a:endParaRPr lang="en-US"/>
        </a:p>
      </dgm:t>
    </dgm:pt>
    <dgm:pt modelId="{B16FD152-E8E2-4AD7-AE88-BF8DA9091BF9}" type="pres">
      <dgm:prSet presAssocID="{5CD5F527-C1DD-4A22-9DA0-9EDD2FC6E238}" presName="circ3" presStyleLbl="vennNode1" presStyleIdx="2" presStyleCnt="3"/>
      <dgm:spPr/>
      <dgm:t>
        <a:bodyPr/>
        <a:lstStyle/>
        <a:p>
          <a:endParaRPr lang="en-US"/>
        </a:p>
      </dgm:t>
    </dgm:pt>
    <dgm:pt modelId="{650DC181-D8C2-4393-8A5C-6658BDCA5495}" type="pres">
      <dgm:prSet presAssocID="{5CD5F527-C1DD-4A22-9DA0-9EDD2FC6E238}" presName="circ3Tx" presStyleLbl="revTx" presStyleIdx="0" presStyleCnt="0">
        <dgm:presLayoutVars>
          <dgm:chMax val="0"/>
          <dgm:chPref val="0"/>
          <dgm:bulletEnabled val="1"/>
        </dgm:presLayoutVars>
      </dgm:prSet>
      <dgm:spPr/>
      <dgm:t>
        <a:bodyPr/>
        <a:lstStyle/>
        <a:p>
          <a:endParaRPr lang="en-US"/>
        </a:p>
      </dgm:t>
    </dgm:pt>
  </dgm:ptLst>
  <dgm:cxnLst>
    <dgm:cxn modelId="{E0D7E649-2F23-4657-8BEC-1E4D87B235C6}" type="presOf" srcId="{5CD5F527-C1DD-4A22-9DA0-9EDD2FC6E238}" destId="{B16FD152-E8E2-4AD7-AE88-BF8DA9091BF9}" srcOrd="0" destOrd="0" presId="urn:microsoft.com/office/officeart/2005/8/layout/venn1"/>
    <dgm:cxn modelId="{6CB43C1E-1B2D-44A5-835E-F64EC11C28C0}" type="presOf" srcId="{6D9BC8D2-5B6C-4F41-B000-5E96467A6BC0}" destId="{0F7427E1-D116-47C5-96EF-E9DE684912B9}" srcOrd="1" destOrd="0" presId="urn:microsoft.com/office/officeart/2005/8/layout/venn1"/>
    <dgm:cxn modelId="{7DD7E581-F926-4D4F-9ADF-FEDF34744ED4}" type="presOf" srcId="{6D9BC8D2-5B6C-4F41-B000-5E96467A6BC0}" destId="{FDC202AE-643D-454F-9050-51455C61BBD1}" srcOrd="0" destOrd="0" presId="urn:microsoft.com/office/officeart/2005/8/layout/venn1"/>
    <dgm:cxn modelId="{CCB56207-7089-4B57-A7F5-D5BC7FFC26C8}" type="presOf" srcId="{E0D6D894-9EA5-40BF-8301-0DE5E46AC7A2}" destId="{757E9DC6-F9EA-47AC-930F-4E80D09CC397}" srcOrd="1" destOrd="0" presId="urn:microsoft.com/office/officeart/2005/8/layout/venn1"/>
    <dgm:cxn modelId="{BA3FCE0D-9895-4F42-8AB6-B23470D5A37C}" srcId="{5030DF05-4199-46B9-9239-A01FBA915B53}" destId="{E0D6D894-9EA5-40BF-8301-0DE5E46AC7A2}" srcOrd="1" destOrd="0" parTransId="{AF1CCEE7-A161-403F-BBE9-DD03B9FFB4C8}" sibTransId="{BD2CD34A-6D7E-478B-A510-34407B8533CA}"/>
    <dgm:cxn modelId="{4B4576BA-BFD5-403D-A44D-DF12FC190EF0}" srcId="{5030DF05-4199-46B9-9239-A01FBA915B53}" destId="{5CD5F527-C1DD-4A22-9DA0-9EDD2FC6E238}" srcOrd="2" destOrd="0" parTransId="{21C86004-01AF-48BB-8B96-96C090DEFB89}" sibTransId="{07FEC824-B8EE-405E-AB4E-7BF4DB37F385}"/>
    <dgm:cxn modelId="{D3C04AE8-A215-45EA-8F72-5604B622CC97}" type="presOf" srcId="{5030DF05-4199-46B9-9239-A01FBA915B53}" destId="{276D0EE0-79AE-46E1-A5A9-5D896CB8CCAB}" srcOrd="0" destOrd="0" presId="urn:microsoft.com/office/officeart/2005/8/layout/venn1"/>
    <dgm:cxn modelId="{4B6A60DD-1C84-47D6-813E-2EE6DBFEA800}" type="presOf" srcId="{E0D6D894-9EA5-40BF-8301-0DE5E46AC7A2}" destId="{3E8BD76A-A675-468D-AF70-E47DB33471C0}" srcOrd="0" destOrd="0" presId="urn:microsoft.com/office/officeart/2005/8/layout/venn1"/>
    <dgm:cxn modelId="{11237A03-7BCE-4B54-A5EF-B00DD227CDA1}" srcId="{5030DF05-4199-46B9-9239-A01FBA915B53}" destId="{6D9BC8D2-5B6C-4F41-B000-5E96467A6BC0}" srcOrd="0" destOrd="0" parTransId="{6C2888B3-9FB3-4464-8512-1237ECFCAF3A}" sibTransId="{A531C303-8E90-4648-8D41-A82542AAA43C}"/>
    <dgm:cxn modelId="{A04CF703-B773-442C-BD8C-C178A8D192B1}" type="presOf" srcId="{5CD5F527-C1DD-4A22-9DA0-9EDD2FC6E238}" destId="{650DC181-D8C2-4393-8A5C-6658BDCA5495}" srcOrd="1" destOrd="0" presId="urn:microsoft.com/office/officeart/2005/8/layout/venn1"/>
    <dgm:cxn modelId="{65AB8182-83C2-4C1A-B701-82C217A96211}" type="presParOf" srcId="{276D0EE0-79AE-46E1-A5A9-5D896CB8CCAB}" destId="{FDC202AE-643D-454F-9050-51455C61BBD1}" srcOrd="0" destOrd="0" presId="urn:microsoft.com/office/officeart/2005/8/layout/venn1"/>
    <dgm:cxn modelId="{E8E46C98-B0EF-4CA4-80F7-4617A4C07F1E}" type="presParOf" srcId="{276D0EE0-79AE-46E1-A5A9-5D896CB8CCAB}" destId="{0F7427E1-D116-47C5-96EF-E9DE684912B9}" srcOrd="1" destOrd="0" presId="urn:microsoft.com/office/officeart/2005/8/layout/venn1"/>
    <dgm:cxn modelId="{76232861-A14D-4E39-B8B7-4070F67A3367}" type="presParOf" srcId="{276D0EE0-79AE-46E1-A5A9-5D896CB8CCAB}" destId="{3E8BD76A-A675-468D-AF70-E47DB33471C0}" srcOrd="2" destOrd="0" presId="urn:microsoft.com/office/officeart/2005/8/layout/venn1"/>
    <dgm:cxn modelId="{8C344D9A-CD90-48FF-A942-2D56671EF83F}" type="presParOf" srcId="{276D0EE0-79AE-46E1-A5A9-5D896CB8CCAB}" destId="{757E9DC6-F9EA-47AC-930F-4E80D09CC397}" srcOrd="3" destOrd="0" presId="urn:microsoft.com/office/officeart/2005/8/layout/venn1"/>
    <dgm:cxn modelId="{685D49A2-40ED-49DC-B55D-2AC99B47CAC2}" type="presParOf" srcId="{276D0EE0-79AE-46E1-A5A9-5D896CB8CCAB}" destId="{B16FD152-E8E2-4AD7-AE88-BF8DA9091BF9}" srcOrd="4" destOrd="0" presId="urn:microsoft.com/office/officeart/2005/8/layout/venn1"/>
    <dgm:cxn modelId="{FE3775F0-2443-46DF-A69C-E1A4266FBA59}" type="presParOf" srcId="{276D0EE0-79AE-46E1-A5A9-5D896CB8CCAB}" destId="{650DC181-D8C2-4393-8A5C-6658BDCA5495}" srcOrd="5" destOrd="0" presId="urn:microsoft.com/office/officeart/2005/8/layout/venn1"/>
  </dgm:cxnLst>
  <dgm:bg/>
  <dgm:whole/>
</dgm:dataModel>
</file>

<file path=ppt/diagrams/data2.xml><?xml version="1.0" encoding="utf-8"?>
<dgm:dataModel xmlns:dgm="http://schemas.openxmlformats.org/drawingml/2006/diagram" xmlns:a="http://schemas.openxmlformats.org/drawingml/2006/main">
  <dgm:ptLst>
    <dgm:pt modelId="{4E85C082-6A63-4E56-B834-32CEE4D58903}"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576D65E1-40EF-4044-AD03-2EAC57CEDB7A}">
      <dgm:prSet phldrT="[Text]"/>
      <dgm:spPr/>
      <dgm:t>
        <a:bodyPr/>
        <a:lstStyle/>
        <a:p>
          <a:r>
            <a:rPr lang="en-US" b="1" smtClean="0">
              <a:solidFill>
                <a:srgbClr val="FF0000"/>
              </a:solidFill>
            </a:rPr>
            <a:t>Y HIỆU</a:t>
          </a:r>
          <a:endParaRPr lang="en-US" b="1">
            <a:solidFill>
              <a:srgbClr val="FF0000"/>
            </a:solidFill>
          </a:endParaRPr>
        </a:p>
      </dgm:t>
    </dgm:pt>
    <dgm:pt modelId="{08F28CD1-C10E-42A0-B150-EA98AA9277D7}" type="parTrans" cxnId="{C51E4B38-E146-4826-A6B9-332A872D7FAB}">
      <dgm:prSet/>
      <dgm:spPr/>
      <dgm:t>
        <a:bodyPr/>
        <a:lstStyle/>
        <a:p>
          <a:endParaRPr lang="en-US"/>
        </a:p>
      </dgm:t>
    </dgm:pt>
    <dgm:pt modelId="{BAEAE440-CB70-46F7-9C06-1C79AD990F81}" type="sibTrans" cxnId="{C51E4B38-E146-4826-A6B9-332A872D7FAB}">
      <dgm:prSet/>
      <dgm:spPr/>
      <dgm:t>
        <a:bodyPr/>
        <a:lstStyle/>
        <a:p>
          <a:endParaRPr lang="en-US"/>
        </a:p>
      </dgm:t>
    </dgm:pt>
    <dgm:pt modelId="{ABB5F3B3-0685-4E8D-B51C-C99D0862A2BE}">
      <dgm:prSet phldrT="[Text]"/>
      <dgm:spPr/>
      <dgm:t>
        <a:bodyPr/>
        <a:lstStyle/>
        <a:p>
          <a:r>
            <a:rPr lang="en-US" b="1" smtClean="0">
              <a:solidFill>
                <a:srgbClr val="FF0000"/>
              </a:solidFill>
            </a:rPr>
            <a:t>HIỂU BIẾT</a:t>
          </a:r>
          <a:endParaRPr lang="en-US" b="1">
            <a:solidFill>
              <a:srgbClr val="FF0000"/>
            </a:solidFill>
          </a:endParaRPr>
        </a:p>
      </dgm:t>
    </dgm:pt>
    <dgm:pt modelId="{0364B556-3E35-4D0D-A077-01018D03D063}" type="parTrans" cxnId="{722C9E69-B31E-4DEA-B71B-9684E05E0A73}">
      <dgm:prSet/>
      <dgm:spPr/>
      <dgm:t>
        <a:bodyPr/>
        <a:lstStyle/>
        <a:p>
          <a:endParaRPr lang="en-US"/>
        </a:p>
      </dgm:t>
    </dgm:pt>
    <dgm:pt modelId="{ABB5303E-FDCC-4B83-AD90-A9E7B79C910A}" type="sibTrans" cxnId="{722C9E69-B31E-4DEA-B71B-9684E05E0A73}">
      <dgm:prSet/>
      <dgm:spPr/>
      <dgm:t>
        <a:bodyPr/>
        <a:lstStyle/>
        <a:p>
          <a:endParaRPr lang="en-US"/>
        </a:p>
      </dgm:t>
    </dgm:pt>
    <dgm:pt modelId="{E9BAFCC4-F4E0-4529-AFF4-F9B49115290B}">
      <dgm:prSet phldrT="[Text]"/>
      <dgm:spPr/>
      <dgm:t>
        <a:bodyPr/>
        <a:lstStyle/>
        <a:p>
          <a:r>
            <a:rPr lang="en-US" b="1" smtClean="0">
              <a:solidFill>
                <a:srgbClr val="FF0000"/>
              </a:solidFill>
            </a:rPr>
            <a:t>THIỆN CẢM</a:t>
          </a:r>
          <a:endParaRPr lang="en-US" b="1">
            <a:solidFill>
              <a:srgbClr val="FF0000"/>
            </a:solidFill>
          </a:endParaRPr>
        </a:p>
      </dgm:t>
    </dgm:pt>
    <dgm:pt modelId="{FA9C258D-8C80-443B-8300-2B5BEA22298B}" type="parTrans" cxnId="{42C043C0-F235-4BFC-9BB2-336A4FAD3583}">
      <dgm:prSet/>
      <dgm:spPr/>
      <dgm:t>
        <a:bodyPr/>
        <a:lstStyle/>
        <a:p>
          <a:endParaRPr lang="en-US"/>
        </a:p>
      </dgm:t>
    </dgm:pt>
    <dgm:pt modelId="{08477E12-CDD0-4D2F-9077-6A073570B63D}" type="sibTrans" cxnId="{42C043C0-F235-4BFC-9BB2-336A4FAD3583}">
      <dgm:prSet/>
      <dgm:spPr/>
      <dgm:t>
        <a:bodyPr/>
        <a:lstStyle/>
        <a:p>
          <a:endParaRPr lang="en-US"/>
        </a:p>
      </dgm:t>
    </dgm:pt>
    <dgm:pt modelId="{DF3FFC4D-A1C9-45DD-9CAB-A8F96A134472}">
      <dgm:prSet phldrT="[Text]"/>
      <dgm:spPr/>
      <dgm:t>
        <a:bodyPr/>
        <a:lstStyle/>
        <a:p>
          <a:r>
            <a:rPr lang="en-US" b="1" smtClean="0">
              <a:solidFill>
                <a:srgbClr val="FF0000"/>
              </a:solidFill>
            </a:rPr>
            <a:t>HÌNH ẢNH</a:t>
          </a:r>
          <a:endParaRPr lang="en-US" b="1">
            <a:solidFill>
              <a:srgbClr val="FF0000"/>
            </a:solidFill>
          </a:endParaRPr>
        </a:p>
      </dgm:t>
    </dgm:pt>
    <dgm:pt modelId="{50C2E12C-C4F9-41E8-B7E0-6AC2E47FCAB7}" type="parTrans" cxnId="{1786F049-F100-445B-9F8D-E97CFF6556E0}">
      <dgm:prSet/>
      <dgm:spPr/>
      <dgm:t>
        <a:bodyPr/>
        <a:lstStyle/>
        <a:p>
          <a:endParaRPr lang="en-US"/>
        </a:p>
      </dgm:t>
    </dgm:pt>
    <dgm:pt modelId="{434F6DE6-B6CA-4941-A1CB-C8AC0B48AEF0}" type="sibTrans" cxnId="{1786F049-F100-445B-9F8D-E97CFF6556E0}">
      <dgm:prSet/>
      <dgm:spPr/>
      <dgm:t>
        <a:bodyPr/>
        <a:lstStyle/>
        <a:p>
          <a:endParaRPr lang="en-US"/>
        </a:p>
      </dgm:t>
    </dgm:pt>
    <dgm:pt modelId="{345B80D2-B198-468C-9B43-B55EEAF4F29E}">
      <dgm:prSet phldrT="[Text]"/>
      <dgm:spPr/>
      <dgm:t>
        <a:bodyPr/>
        <a:lstStyle/>
        <a:p>
          <a:r>
            <a:rPr lang="en-US" b="1" smtClean="0">
              <a:solidFill>
                <a:srgbClr val="FF0000"/>
              </a:solidFill>
            </a:rPr>
            <a:t>VỊ THẾ</a:t>
          </a:r>
          <a:endParaRPr lang="en-US" b="1">
            <a:solidFill>
              <a:srgbClr val="FF0000"/>
            </a:solidFill>
          </a:endParaRPr>
        </a:p>
      </dgm:t>
    </dgm:pt>
    <dgm:pt modelId="{DDBE44CD-C933-401A-A354-B3D753B45978}" type="parTrans" cxnId="{A232D68A-B28D-473A-8DEF-12214B925318}">
      <dgm:prSet/>
      <dgm:spPr/>
      <dgm:t>
        <a:bodyPr/>
        <a:lstStyle/>
        <a:p>
          <a:endParaRPr lang="en-US"/>
        </a:p>
      </dgm:t>
    </dgm:pt>
    <dgm:pt modelId="{43517632-FD23-49CA-A0A9-1AE17C2BF195}" type="sibTrans" cxnId="{A232D68A-B28D-473A-8DEF-12214B925318}">
      <dgm:prSet/>
      <dgm:spPr/>
      <dgm:t>
        <a:bodyPr/>
        <a:lstStyle/>
        <a:p>
          <a:endParaRPr lang="en-US"/>
        </a:p>
      </dgm:t>
    </dgm:pt>
    <dgm:pt modelId="{AFF15E99-EF99-467C-8E32-50D8028BA408}" type="pres">
      <dgm:prSet presAssocID="{4E85C082-6A63-4E56-B834-32CEE4D58903}" presName="cycle" presStyleCnt="0">
        <dgm:presLayoutVars>
          <dgm:dir/>
          <dgm:resizeHandles val="exact"/>
        </dgm:presLayoutVars>
      </dgm:prSet>
      <dgm:spPr/>
      <dgm:t>
        <a:bodyPr/>
        <a:lstStyle/>
        <a:p>
          <a:endParaRPr lang="en-US"/>
        </a:p>
      </dgm:t>
    </dgm:pt>
    <dgm:pt modelId="{7E7F73C6-B348-43B3-A01C-DA4F85DED155}" type="pres">
      <dgm:prSet presAssocID="{576D65E1-40EF-4044-AD03-2EAC57CEDB7A}" presName="node" presStyleLbl="node1" presStyleIdx="0" presStyleCnt="5">
        <dgm:presLayoutVars>
          <dgm:bulletEnabled val="1"/>
        </dgm:presLayoutVars>
      </dgm:prSet>
      <dgm:spPr/>
      <dgm:t>
        <a:bodyPr/>
        <a:lstStyle/>
        <a:p>
          <a:endParaRPr lang="en-US"/>
        </a:p>
      </dgm:t>
    </dgm:pt>
    <dgm:pt modelId="{9C58F95B-1932-4E7A-B010-DD1F6FA7A475}" type="pres">
      <dgm:prSet presAssocID="{BAEAE440-CB70-46F7-9C06-1C79AD990F81}" presName="sibTrans" presStyleLbl="sibTrans2D1" presStyleIdx="0" presStyleCnt="5"/>
      <dgm:spPr/>
      <dgm:t>
        <a:bodyPr/>
        <a:lstStyle/>
        <a:p>
          <a:endParaRPr lang="en-US"/>
        </a:p>
      </dgm:t>
    </dgm:pt>
    <dgm:pt modelId="{0FBF76C4-038E-47F7-90C5-F2E3E254891A}" type="pres">
      <dgm:prSet presAssocID="{BAEAE440-CB70-46F7-9C06-1C79AD990F81}" presName="connectorText" presStyleLbl="sibTrans2D1" presStyleIdx="0" presStyleCnt="5"/>
      <dgm:spPr/>
      <dgm:t>
        <a:bodyPr/>
        <a:lstStyle/>
        <a:p>
          <a:endParaRPr lang="en-US"/>
        </a:p>
      </dgm:t>
    </dgm:pt>
    <dgm:pt modelId="{EF4C7BE2-DECA-413E-8E4D-ABB0335643D3}" type="pres">
      <dgm:prSet presAssocID="{ABB5F3B3-0685-4E8D-B51C-C99D0862A2BE}" presName="node" presStyleLbl="node1" presStyleIdx="1" presStyleCnt="5">
        <dgm:presLayoutVars>
          <dgm:bulletEnabled val="1"/>
        </dgm:presLayoutVars>
      </dgm:prSet>
      <dgm:spPr/>
      <dgm:t>
        <a:bodyPr/>
        <a:lstStyle/>
        <a:p>
          <a:endParaRPr lang="en-US"/>
        </a:p>
      </dgm:t>
    </dgm:pt>
    <dgm:pt modelId="{D3E6C5D6-2338-40A9-B2A3-FB3DA1AB7926}" type="pres">
      <dgm:prSet presAssocID="{ABB5303E-FDCC-4B83-AD90-A9E7B79C910A}" presName="sibTrans" presStyleLbl="sibTrans2D1" presStyleIdx="1" presStyleCnt="5"/>
      <dgm:spPr/>
      <dgm:t>
        <a:bodyPr/>
        <a:lstStyle/>
        <a:p>
          <a:endParaRPr lang="en-US"/>
        </a:p>
      </dgm:t>
    </dgm:pt>
    <dgm:pt modelId="{B21FE8AC-4B42-468E-848D-2341038DBB95}" type="pres">
      <dgm:prSet presAssocID="{ABB5303E-FDCC-4B83-AD90-A9E7B79C910A}" presName="connectorText" presStyleLbl="sibTrans2D1" presStyleIdx="1" presStyleCnt="5"/>
      <dgm:spPr/>
      <dgm:t>
        <a:bodyPr/>
        <a:lstStyle/>
        <a:p>
          <a:endParaRPr lang="en-US"/>
        </a:p>
      </dgm:t>
    </dgm:pt>
    <dgm:pt modelId="{30A5786E-CA5F-4735-BE40-52D6CCDD8D51}" type="pres">
      <dgm:prSet presAssocID="{E9BAFCC4-F4E0-4529-AFF4-F9B49115290B}" presName="node" presStyleLbl="node1" presStyleIdx="2" presStyleCnt="5">
        <dgm:presLayoutVars>
          <dgm:bulletEnabled val="1"/>
        </dgm:presLayoutVars>
      </dgm:prSet>
      <dgm:spPr/>
      <dgm:t>
        <a:bodyPr/>
        <a:lstStyle/>
        <a:p>
          <a:endParaRPr lang="en-US"/>
        </a:p>
      </dgm:t>
    </dgm:pt>
    <dgm:pt modelId="{E148FBF5-81A9-4958-9527-A77196173272}" type="pres">
      <dgm:prSet presAssocID="{08477E12-CDD0-4D2F-9077-6A073570B63D}" presName="sibTrans" presStyleLbl="sibTrans2D1" presStyleIdx="2" presStyleCnt="5"/>
      <dgm:spPr/>
      <dgm:t>
        <a:bodyPr/>
        <a:lstStyle/>
        <a:p>
          <a:endParaRPr lang="en-US"/>
        </a:p>
      </dgm:t>
    </dgm:pt>
    <dgm:pt modelId="{BB5C0A8C-399D-4983-9935-FA904B1FA9D3}" type="pres">
      <dgm:prSet presAssocID="{08477E12-CDD0-4D2F-9077-6A073570B63D}" presName="connectorText" presStyleLbl="sibTrans2D1" presStyleIdx="2" presStyleCnt="5"/>
      <dgm:spPr/>
      <dgm:t>
        <a:bodyPr/>
        <a:lstStyle/>
        <a:p>
          <a:endParaRPr lang="en-US"/>
        </a:p>
      </dgm:t>
    </dgm:pt>
    <dgm:pt modelId="{697781BB-A7AE-4FD8-9C62-DA3AF6A65AD9}" type="pres">
      <dgm:prSet presAssocID="{DF3FFC4D-A1C9-45DD-9CAB-A8F96A134472}" presName="node" presStyleLbl="node1" presStyleIdx="3" presStyleCnt="5">
        <dgm:presLayoutVars>
          <dgm:bulletEnabled val="1"/>
        </dgm:presLayoutVars>
      </dgm:prSet>
      <dgm:spPr/>
      <dgm:t>
        <a:bodyPr/>
        <a:lstStyle/>
        <a:p>
          <a:endParaRPr lang="en-US"/>
        </a:p>
      </dgm:t>
    </dgm:pt>
    <dgm:pt modelId="{2DE3687D-FEE1-43E5-A1C2-21E2CFE2969B}" type="pres">
      <dgm:prSet presAssocID="{434F6DE6-B6CA-4941-A1CB-C8AC0B48AEF0}" presName="sibTrans" presStyleLbl="sibTrans2D1" presStyleIdx="3" presStyleCnt="5"/>
      <dgm:spPr/>
      <dgm:t>
        <a:bodyPr/>
        <a:lstStyle/>
        <a:p>
          <a:endParaRPr lang="en-US"/>
        </a:p>
      </dgm:t>
    </dgm:pt>
    <dgm:pt modelId="{3E9B4E4E-A364-4E33-8E10-5BFA9900034F}" type="pres">
      <dgm:prSet presAssocID="{434F6DE6-B6CA-4941-A1CB-C8AC0B48AEF0}" presName="connectorText" presStyleLbl="sibTrans2D1" presStyleIdx="3" presStyleCnt="5"/>
      <dgm:spPr/>
      <dgm:t>
        <a:bodyPr/>
        <a:lstStyle/>
        <a:p>
          <a:endParaRPr lang="en-US"/>
        </a:p>
      </dgm:t>
    </dgm:pt>
    <dgm:pt modelId="{F361E168-5515-435B-A4EA-03E469B7DBAB}" type="pres">
      <dgm:prSet presAssocID="{345B80D2-B198-468C-9B43-B55EEAF4F29E}" presName="node" presStyleLbl="node1" presStyleIdx="4" presStyleCnt="5">
        <dgm:presLayoutVars>
          <dgm:bulletEnabled val="1"/>
        </dgm:presLayoutVars>
      </dgm:prSet>
      <dgm:spPr/>
      <dgm:t>
        <a:bodyPr/>
        <a:lstStyle/>
        <a:p>
          <a:endParaRPr lang="en-US"/>
        </a:p>
      </dgm:t>
    </dgm:pt>
    <dgm:pt modelId="{E0D6A230-810B-496A-A659-34F613726DFB}" type="pres">
      <dgm:prSet presAssocID="{43517632-FD23-49CA-A0A9-1AE17C2BF195}" presName="sibTrans" presStyleLbl="sibTrans2D1" presStyleIdx="4" presStyleCnt="5"/>
      <dgm:spPr/>
      <dgm:t>
        <a:bodyPr/>
        <a:lstStyle/>
        <a:p>
          <a:endParaRPr lang="en-US"/>
        </a:p>
      </dgm:t>
    </dgm:pt>
    <dgm:pt modelId="{940E6125-310C-4916-B3BE-5DCB7B97A853}" type="pres">
      <dgm:prSet presAssocID="{43517632-FD23-49CA-A0A9-1AE17C2BF195}" presName="connectorText" presStyleLbl="sibTrans2D1" presStyleIdx="4" presStyleCnt="5"/>
      <dgm:spPr/>
      <dgm:t>
        <a:bodyPr/>
        <a:lstStyle/>
        <a:p>
          <a:endParaRPr lang="en-US"/>
        </a:p>
      </dgm:t>
    </dgm:pt>
  </dgm:ptLst>
  <dgm:cxnLst>
    <dgm:cxn modelId="{42C043C0-F235-4BFC-9BB2-336A4FAD3583}" srcId="{4E85C082-6A63-4E56-B834-32CEE4D58903}" destId="{E9BAFCC4-F4E0-4529-AFF4-F9B49115290B}" srcOrd="2" destOrd="0" parTransId="{FA9C258D-8C80-443B-8300-2B5BEA22298B}" sibTransId="{08477E12-CDD0-4D2F-9077-6A073570B63D}"/>
    <dgm:cxn modelId="{E89E3652-47FD-4FE8-B1B4-100F62667415}" type="presOf" srcId="{08477E12-CDD0-4D2F-9077-6A073570B63D}" destId="{E148FBF5-81A9-4958-9527-A77196173272}" srcOrd="0" destOrd="0" presId="urn:microsoft.com/office/officeart/2005/8/layout/cycle2"/>
    <dgm:cxn modelId="{DF9FB275-5916-4C97-9F2D-0EC2CB30D379}" type="presOf" srcId="{ABB5303E-FDCC-4B83-AD90-A9E7B79C910A}" destId="{B21FE8AC-4B42-468E-848D-2341038DBB95}" srcOrd="1" destOrd="0" presId="urn:microsoft.com/office/officeart/2005/8/layout/cycle2"/>
    <dgm:cxn modelId="{1786F049-F100-445B-9F8D-E97CFF6556E0}" srcId="{4E85C082-6A63-4E56-B834-32CEE4D58903}" destId="{DF3FFC4D-A1C9-45DD-9CAB-A8F96A134472}" srcOrd="3" destOrd="0" parTransId="{50C2E12C-C4F9-41E8-B7E0-6AC2E47FCAB7}" sibTransId="{434F6DE6-B6CA-4941-A1CB-C8AC0B48AEF0}"/>
    <dgm:cxn modelId="{0D671A40-C9D9-4A0E-801E-2D97679F515D}" type="presOf" srcId="{DF3FFC4D-A1C9-45DD-9CAB-A8F96A134472}" destId="{697781BB-A7AE-4FD8-9C62-DA3AF6A65AD9}" srcOrd="0" destOrd="0" presId="urn:microsoft.com/office/officeart/2005/8/layout/cycle2"/>
    <dgm:cxn modelId="{F57DC850-7271-4F84-8B14-1175130C425C}" type="presOf" srcId="{4E85C082-6A63-4E56-B834-32CEE4D58903}" destId="{AFF15E99-EF99-467C-8E32-50D8028BA408}" srcOrd="0" destOrd="0" presId="urn:microsoft.com/office/officeart/2005/8/layout/cycle2"/>
    <dgm:cxn modelId="{F1BC363C-3C1E-42B2-8D65-93BD8FABCDD1}" type="presOf" srcId="{BAEAE440-CB70-46F7-9C06-1C79AD990F81}" destId="{0FBF76C4-038E-47F7-90C5-F2E3E254891A}" srcOrd="1" destOrd="0" presId="urn:microsoft.com/office/officeart/2005/8/layout/cycle2"/>
    <dgm:cxn modelId="{0B508045-52A9-480C-82EE-687AF78E18E4}" type="presOf" srcId="{08477E12-CDD0-4D2F-9077-6A073570B63D}" destId="{BB5C0A8C-399D-4983-9935-FA904B1FA9D3}" srcOrd="1" destOrd="0" presId="urn:microsoft.com/office/officeart/2005/8/layout/cycle2"/>
    <dgm:cxn modelId="{90B40FB8-151E-4E6D-9A61-E468AD4B0E38}" type="presOf" srcId="{434F6DE6-B6CA-4941-A1CB-C8AC0B48AEF0}" destId="{2DE3687D-FEE1-43E5-A1C2-21E2CFE2969B}" srcOrd="0" destOrd="0" presId="urn:microsoft.com/office/officeart/2005/8/layout/cycle2"/>
    <dgm:cxn modelId="{EDE3C5FD-D2B0-4E45-A246-4155CDAD7009}" type="presOf" srcId="{345B80D2-B198-468C-9B43-B55EEAF4F29E}" destId="{F361E168-5515-435B-A4EA-03E469B7DBAB}" srcOrd="0" destOrd="0" presId="urn:microsoft.com/office/officeart/2005/8/layout/cycle2"/>
    <dgm:cxn modelId="{3E7DCC6D-9FDA-4486-BDC0-09DB33D418F8}" type="presOf" srcId="{434F6DE6-B6CA-4941-A1CB-C8AC0B48AEF0}" destId="{3E9B4E4E-A364-4E33-8E10-5BFA9900034F}" srcOrd="1" destOrd="0" presId="urn:microsoft.com/office/officeart/2005/8/layout/cycle2"/>
    <dgm:cxn modelId="{B7F1BC3C-F4BC-4FFA-A707-8C002AC90429}" type="presOf" srcId="{43517632-FD23-49CA-A0A9-1AE17C2BF195}" destId="{940E6125-310C-4916-B3BE-5DCB7B97A853}" srcOrd="1" destOrd="0" presId="urn:microsoft.com/office/officeart/2005/8/layout/cycle2"/>
    <dgm:cxn modelId="{D1F6825D-151C-4764-90BB-9A51A2D4BEC4}" type="presOf" srcId="{576D65E1-40EF-4044-AD03-2EAC57CEDB7A}" destId="{7E7F73C6-B348-43B3-A01C-DA4F85DED155}" srcOrd="0" destOrd="0" presId="urn:microsoft.com/office/officeart/2005/8/layout/cycle2"/>
    <dgm:cxn modelId="{0A644AED-D661-4313-8554-8C6A5826A95A}" type="presOf" srcId="{ABB5303E-FDCC-4B83-AD90-A9E7B79C910A}" destId="{D3E6C5D6-2338-40A9-B2A3-FB3DA1AB7926}" srcOrd="0" destOrd="0" presId="urn:microsoft.com/office/officeart/2005/8/layout/cycle2"/>
    <dgm:cxn modelId="{64C8569E-228D-4124-9682-727968AA533A}" type="presOf" srcId="{BAEAE440-CB70-46F7-9C06-1C79AD990F81}" destId="{9C58F95B-1932-4E7A-B010-DD1F6FA7A475}" srcOrd="0" destOrd="0" presId="urn:microsoft.com/office/officeart/2005/8/layout/cycle2"/>
    <dgm:cxn modelId="{AB047BD5-236F-4BC9-AB07-F2DE74301B4E}" type="presOf" srcId="{ABB5F3B3-0685-4E8D-B51C-C99D0862A2BE}" destId="{EF4C7BE2-DECA-413E-8E4D-ABB0335643D3}" srcOrd="0" destOrd="0" presId="urn:microsoft.com/office/officeart/2005/8/layout/cycle2"/>
    <dgm:cxn modelId="{C51E4B38-E146-4826-A6B9-332A872D7FAB}" srcId="{4E85C082-6A63-4E56-B834-32CEE4D58903}" destId="{576D65E1-40EF-4044-AD03-2EAC57CEDB7A}" srcOrd="0" destOrd="0" parTransId="{08F28CD1-C10E-42A0-B150-EA98AA9277D7}" sibTransId="{BAEAE440-CB70-46F7-9C06-1C79AD990F81}"/>
    <dgm:cxn modelId="{A232D68A-B28D-473A-8DEF-12214B925318}" srcId="{4E85C082-6A63-4E56-B834-32CEE4D58903}" destId="{345B80D2-B198-468C-9B43-B55EEAF4F29E}" srcOrd="4" destOrd="0" parTransId="{DDBE44CD-C933-401A-A354-B3D753B45978}" sibTransId="{43517632-FD23-49CA-A0A9-1AE17C2BF195}"/>
    <dgm:cxn modelId="{CFA795B4-25F1-4145-B8BA-55E49197C444}" type="presOf" srcId="{43517632-FD23-49CA-A0A9-1AE17C2BF195}" destId="{E0D6A230-810B-496A-A659-34F613726DFB}" srcOrd="0" destOrd="0" presId="urn:microsoft.com/office/officeart/2005/8/layout/cycle2"/>
    <dgm:cxn modelId="{722C9E69-B31E-4DEA-B71B-9684E05E0A73}" srcId="{4E85C082-6A63-4E56-B834-32CEE4D58903}" destId="{ABB5F3B3-0685-4E8D-B51C-C99D0862A2BE}" srcOrd="1" destOrd="0" parTransId="{0364B556-3E35-4D0D-A077-01018D03D063}" sibTransId="{ABB5303E-FDCC-4B83-AD90-A9E7B79C910A}"/>
    <dgm:cxn modelId="{F36FD777-79B8-48A8-93A6-B765DB41E12E}" type="presOf" srcId="{E9BAFCC4-F4E0-4529-AFF4-F9B49115290B}" destId="{30A5786E-CA5F-4735-BE40-52D6CCDD8D51}" srcOrd="0" destOrd="0" presId="urn:microsoft.com/office/officeart/2005/8/layout/cycle2"/>
    <dgm:cxn modelId="{9AD5699A-3019-4B61-926A-BA835762C3BD}" type="presParOf" srcId="{AFF15E99-EF99-467C-8E32-50D8028BA408}" destId="{7E7F73C6-B348-43B3-A01C-DA4F85DED155}" srcOrd="0" destOrd="0" presId="urn:microsoft.com/office/officeart/2005/8/layout/cycle2"/>
    <dgm:cxn modelId="{74885DAC-5858-43E0-A706-7383B7153EAD}" type="presParOf" srcId="{AFF15E99-EF99-467C-8E32-50D8028BA408}" destId="{9C58F95B-1932-4E7A-B010-DD1F6FA7A475}" srcOrd="1" destOrd="0" presId="urn:microsoft.com/office/officeart/2005/8/layout/cycle2"/>
    <dgm:cxn modelId="{1F624600-CDE5-4B03-8FBB-DE76AA210D26}" type="presParOf" srcId="{9C58F95B-1932-4E7A-B010-DD1F6FA7A475}" destId="{0FBF76C4-038E-47F7-90C5-F2E3E254891A}" srcOrd="0" destOrd="0" presId="urn:microsoft.com/office/officeart/2005/8/layout/cycle2"/>
    <dgm:cxn modelId="{96F488A8-4959-4D43-BBF5-CAC6153E9609}" type="presParOf" srcId="{AFF15E99-EF99-467C-8E32-50D8028BA408}" destId="{EF4C7BE2-DECA-413E-8E4D-ABB0335643D3}" srcOrd="2" destOrd="0" presId="urn:microsoft.com/office/officeart/2005/8/layout/cycle2"/>
    <dgm:cxn modelId="{95E11AEB-CCA8-4F1F-BEEB-F23C26D0389A}" type="presParOf" srcId="{AFF15E99-EF99-467C-8E32-50D8028BA408}" destId="{D3E6C5D6-2338-40A9-B2A3-FB3DA1AB7926}" srcOrd="3" destOrd="0" presId="urn:microsoft.com/office/officeart/2005/8/layout/cycle2"/>
    <dgm:cxn modelId="{0DEBAD61-BF8E-4E11-B7F3-DB4D6CC523B0}" type="presParOf" srcId="{D3E6C5D6-2338-40A9-B2A3-FB3DA1AB7926}" destId="{B21FE8AC-4B42-468E-848D-2341038DBB95}" srcOrd="0" destOrd="0" presId="urn:microsoft.com/office/officeart/2005/8/layout/cycle2"/>
    <dgm:cxn modelId="{3379EF09-9BBE-48DB-8A3C-A5715C8876CF}" type="presParOf" srcId="{AFF15E99-EF99-467C-8E32-50D8028BA408}" destId="{30A5786E-CA5F-4735-BE40-52D6CCDD8D51}" srcOrd="4" destOrd="0" presId="urn:microsoft.com/office/officeart/2005/8/layout/cycle2"/>
    <dgm:cxn modelId="{8F8F0CFE-0D54-43DA-A514-BAB6BB71EA44}" type="presParOf" srcId="{AFF15E99-EF99-467C-8E32-50D8028BA408}" destId="{E148FBF5-81A9-4958-9527-A77196173272}" srcOrd="5" destOrd="0" presId="urn:microsoft.com/office/officeart/2005/8/layout/cycle2"/>
    <dgm:cxn modelId="{0FA1998C-2E38-4DFB-84FA-0C95D07A2CA3}" type="presParOf" srcId="{E148FBF5-81A9-4958-9527-A77196173272}" destId="{BB5C0A8C-399D-4983-9935-FA904B1FA9D3}" srcOrd="0" destOrd="0" presId="urn:microsoft.com/office/officeart/2005/8/layout/cycle2"/>
    <dgm:cxn modelId="{BA0BAD57-2CE5-416B-81D8-45B03D2DE4C4}" type="presParOf" srcId="{AFF15E99-EF99-467C-8E32-50D8028BA408}" destId="{697781BB-A7AE-4FD8-9C62-DA3AF6A65AD9}" srcOrd="6" destOrd="0" presId="urn:microsoft.com/office/officeart/2005/8/layout/cycle2"/>
    <dgm:cxn modelId="{64DD64B5-3A6A-42BC-9E7A-050B03E9CC6C}" type="presParOf" srcId="{AFF15E99-EF99-467C-8E32-50D8028BA408}" destId="{2DE3687D-FEE1-43E5-A1C2-21E2CFE2969B}" srcOrd="7" destOrd="0" presId="urn:microsoft.com/office/officeart/2005/8/layout/cycle2"/>
    <dgm:cxn modelId="{4851FA2A-950D-4B92-A01F-1C408EA99BA8}" type="presParOf" srcId="{2DE3687D-FEE1-43E5-A1C2-21E2CFE2969B}" destId="{3E9B4E4E-A364-4E33-8E10-5BFA9900034F}" srcOrd="0" destOrd="0" presId="urn:microsoft.com/office/officeart/2005/8/layout/cycle2"/>
    <dgm:cxn modelId="{5FBB1039-8B85-451D-BB26-97A4D258B023}" type="presParOf" srcId="{AFF15E99-EF99-467C-8E32-50D8028BA408}" destId="{F361E168-5515-435B-A4EA-03E469B7DBAB}" srcOrd="8" destOrd="0" presId="urn:microsoft.com/office/officeart/2005/8/layout/cycle2"/>
    <dgm:cxn modelId="{7CCE8CEC-9D8F-42CE-A24F-F7FF15ED8C22}" type="presParOf" srcId="{AFF15E99-EF99-467C-8E32-50D8028BA408}" destId="{E0D6A230-810B-496A-A659-34F613726DFB}" srcOrd="9" destOrd="0" presId="urn:microsoft.com/office/officeart/2005/8/layout/cycle2"/>
    <dgm:cxn modelId="{8CE45C54-9900-4D94-A08B-5257478D60E2}" type="presParOf" srcId="{E0D6A230-810B-496A-A659-34F613726DFB}" destId="{940E6125-310C-4916-B3BE-5DCB7B97A853}" srcOrd="0" destOrd="0" presId="urn:microsoft.com/office/officeart/2005/8/layout/cycle2"/>
  </dgm:cxnLst>
  <dgm:bg/>
  <dgm:whole/>
</dgm:dataModel>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CEFC568-6EA5-4829-915C-A45F617B1DC2}" type="datetimeFigureOut">
              <a:rPr lang="en-US" smtClean="0"/>
              <a:pPr/>
              <a:t>7/5/2017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1BCE1C83-0E24-4FB9-915C-B97217D7075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EFC568-6EA5-4829-915C-A45F617B1DC2}"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EFC568-6EA5-4829-915C-A45F617B1DC2}"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EFC568-6EA5-4829-915C-A45F617B1DC2}"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CEFC568-6EA5-4829-915C-A45F617B1DC2}" type="datetimeFigureOut">
              <a:rPr lang="en-US" smtClean="0"/>
              <a:pPr/>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CE1C83-0E24-4FB9-915C-B97217D7075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CEFC568-6EA5-4829-915C-A45F617B1DC2}"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CEFC568-6EA5-4829-915C-A45F617B1DC2}" type="datetimeFigureOut">
              <a:rPr lang="en-US" smtClean="0"/>
              <a:pPr/>
              <a:t>7/5/2017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CEFC568-6EA5-4829-915C-A45F617B1DC2}" type="datetimeFigureOut">
              <a:rPr lang="en-US" smtClean="0"/>
              <a:pPr/>
              <a:t>7/5/2017</a:t>
            </a:fld>
            <a:endParaRPr lang="en-US"/>
          </a:p>
        </p:txBody>
      </p:sp>
      <p:sp>
        <p:nvSpPr>
          <p:cNvPr id="8" name="Slide Number Placeholder 7"/>
          <p:cNvSpPr>
            <a:spLocks noGrp="1"/>
          </p:cNvSpPr>
          <p:nvPr>
            <p:ph type="sldNum" sz="quarter" idx="11"/>
          </p:nvPr>
        </p:nvSpPr>
        <p:spPr/>
        <p:txBody>
          <a:bodyPr/>
          <a:lstStyle/>
          <a:p>
            <a:fld id="{1BCE1C83-0E24-4FB9-915C-B97217D70750}"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EFC568-6EA5-4829-915C-A45F617B1DC2}" type="datetimeFigureOut">
              <a:rPr lang="en-US" smtClean="0"/>
              <a:pPr/>
              <a:t>7/5/2017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CEFC568-6EA5-4829-915C-A45F617B1DC2}"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1BCE1C83-0E24-4FB9-915C-B97217D707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BCEFC568-6EA5-4829-915C-A45F617B1DC2}" type="datetimeFigureOut">
              <a:rPr lang="en-US" smtClean="0"/>
              <a:pPr/>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CE1C83-0E24-4FB9-915C-B97217D7075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BCEFC568-6EA5-4829-915C-A45F617B1DC2}" type="datetimeFigureOut">
              <a:rPr lang="en-US" smtClean="0"/>
              <a:pPr/>
              <a:t>7/5/2017</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1BCE1C83-0E24-4FB9-915C-B97217D7075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TRUYỀN THÔNG ĐI TRƯỚC MỘT BƯỚC</a:t>
            </a:r>
            <a:endParaRPr lang="en-US" dirty="0"/>
          </a:p>
        </p:txBody>
      </p:sp>
      <p:sp>
        <p:nvSpPr>
          <p:cNvPr id="3" name="Subtitle 2"/>
          <p:cNvSpPr>
            <a:spLocks noGrp="1"/>
          </p:cNvSpPr>
          <p:nvPr>
            <p:ph type="subTitle" idx="1"/>
          </p:nvPr>
        </p:nvSpPr>
        <p:spPr/>
        <p:txBody>
          <a:bodyPr/>
          <a:lstStyle/>
          <a:p>
            <a:r>
              <a:rPr lang="en-US" dirty="0" smtClean="0"/>
              <a:t>VŨ MẠNH CƯỜNG</a:t>
            </a:r>
          </a:p>
          <a:p>
            <a:r>
              <a:rPr lang="en-US" dirty="0" smtClean="0"/>
              <a:t>PVT VỤ TRUYỀN THÔNG – TĐKT BỘ Y TẾ</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mn-lt"/>
              </a:rPr>
              <a:t>ĐI TRƯỚC MỘT BƯỚC</a:t>
            </a:r>
            <a:endParaRPr lang="en-US" b="1" dirty="0">
              <a:latin typeface="+mn-lt"/>
            </a:endParaRPr>
          </a:p>
        </p:txBody>
      </p:sp>
      <p:pic>
        <p:nvPicPr>
          <p:cNvPr id="4" name="Content Placeholder 3" descr="proactive.jpg"/>
          <p:cNvPicPr>
            <a:picLocks noGrp="1" noChangeAspect="1"/>
          </p:cNvPicPr>
          <p:nvPr>
            <p:ph idx="1"/>
          </p:nvPr>
        </p:nvPicPr>
        <p:blipFill>
          <a:blip r:embed="rId2"/>
          <a:stretch>
            <a:fillRect/>
          </a:stretch>
        </p:blipFill>
        <p:spPr>
          <a:xfrm>
            <a:off x="990600" y="1752600"/>
            <a:ext cx="7467600" cy="4273127"/>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latin typeface="+mn-lt"/>
              </a:rPr>
              <a:t>CHỦ ĐỘNG TRUYỀN THÔNG</a:t>
            </a:r>
            <a:endParaRPr lang="en-US" b="1" dirty="0">
              <a:latin typeface="+mn-lt"/>
            </a:endParaRPr>
          </a:p>
        </p:txBody>
      </p:sp>
      <p:sp>
        <p:nvSpPr>
          <p:cNvPr id="3" name="Content Placeholder 2"/>
          <p:cNvSpPr>
            <a:spLocks noGrp="1"/>
          </p:cNvSpPr>
          <p:nvPr>
            <p:ph sz="half" idx="1"/>
          </p:nvPr>
        </p:nvSpPr>
        <p:spPr/>
        <p:txBody>
          <a:bodyPr>
            <a:normAutofit lnSpcReduction="10000"/>
          </a:bodyPr>
          <a:lstStyle/>
          <a:p>
            <a:r>
              <a:rPr lang="en-US" sz="2800" b="1" dirty="0" smtClean="0"/>
              <a:t>LÀM TRUYỀN THÔNG</a:t>
            </a:r>
          </a:p>
          <a:p>
            <a:r>
              <a:rPr lang="en-US" sz="2800" b="1" dirty="0" smtClean="0"/>
              <a:t>XÂY DỰNG ĐỘI NGŨ</a:t>
            </a:r>
          </a:p>
          <a:p>
            <a:r>
              <a:rPr lang="en-US" sz="2800" b="1" dirty="0" smtClean="0"/>
              <a:t>QUAN HỆ &amp; HỢP TÁC VỚI BÁO CHÍ</a:t>
            </a:r>
          </a:p>
          <a:p>
            <a:r>
              <a:rPr lang="en-US" sz="2800" b="1" dirty="0" smtClean="0"/>
              <a:t>BIẾT MÌNH TRONG CON MẮT TRUYỀN THÔNG</a:t>
            </a:r>
          </a:p>
        </p:txBody>
      </p:sp>
      <p:pic>
        <p:nvPicPr>
          <p:cNvPr id="5" name="Content Placeholder 4" descr="media.jpg"/>
          <p:cNvPicPr>
            <a:picLocks noGrp="1" noChangeAspect="1"/>
          </p:cNvPicPr>
          <p:nvPr>
            <p:ph sz="half" idx="2"/>
          </p:nvPr>
        </p:nvPicPr>
        <p:blipFill>
          <a:blip r:embed="rId2"/>
          <a:stretch>
            <a:fillRect/>
          </a:stretch>
        </p:blipFill>
        <p:spPr>
          <a:xfrm>
            <a:off x="4572000" y="1981200"/>
            <a:ext cx="3733800" cy="3553072"/>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CHỦ ĐỘNG TRUYỀN THÔNG</a:t>
            </a:r>
            <a:endParaRPr lang="en-US" dirty="0"/>
          </a:p>
        </p:txBody>
      </p:sp>
      <p:sp>
        <p:nvSpPr>
          <p:cNvPr id="5" name="Content Placeholder 4"/>
          <p:cNvSpPr>
            <a:spLocks noGrp="1"/>
          </p:cNvSpPr>
          <p:nvPr>
            <p:ph sz="half" idx="1"/>
          </p:nvPr>
        </p:nvSpPr>
        <p:spPr/>
        <p:txBody>
          <a:bodyPr>
            <a:normAutofit/>
          </a:bodyPr>
          <a:lstStyle/>
          <a:p>
            <a:r>
              <a:rPr lang="en-US" sz="2800" b="1" dirty="0" smtClean="0"/>
              <a:t>CHIẾN LƯỢC VÀ KẾ HOẠCH</a:t>
            </a:r>
          </a:p>
          <a:p>
            <a:r>
              <a:rPr lang="en-US" sz="2800" b="1" dirty="0" smtClean="0"/>
              <a:t>CUNG CẤP THÔNG TIN</a:t>
            </a:r>
          </a:p>
          <a:p>
            <a:r>
              <a:rPr lang="en-US" sz="2800" b="1" dirty="0" smtClean="0"/>
              <a:t>TRUYỀN THÔNG VỀ MÌNH</a:t>
            </a:r>
          </a:p>
          <a:p>
            <a:r>
              <a:rPr lang="en-US" sz="2800" b="1" dirty="0" smtClean="0"/>
              <a:t>GIÁO DỤC SỨC KHỎE</a:t>
            </a:r>
            <a:endParaRPr lang="en-US" b="1" dirty="0" smtClean="0"/>
          </a:p>
          <a:p>
            <a:endParaRPr lang="en-US" dirty="0"/>
          </a:p>
        </p:txBody>
      </p:sp>
      <p:pic>
        <p:nvPicPr>
          <p:cNvPr id="8" name="Content Placeholder 7" descr="Hoabinh.jpg"/>
          <p:cNvPicPr>
            <a:picLocks noGrp="1" noChangeAspect="1"/>
          </p:cNvPicPr>
          <p:nvPr>
            <p:ph sz="half" idx="2"/>
          </p:nvPr>
        </p:nvPicPr>
        <p:blipFill>
          <a:blip r:embed="rId2"/>
          <a:stretch>
            <a:fillRect/>
          </a:stretch>
        </p:blipFill>
        <p:spPr>
          <a:xfrm>
            <a:off x="4535914" y="1600200"/>
            <a:ext cx="3120171" cy="4525963"/>
          </a:xfr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mn-lt"/>
              </a:rPr>
              <a:t>CHỦ ĐỘNG TRUYỀN THÔNG</a:t>
            </a:r>
            <a:endParaRPr lang="en-US" b="1" dirty="0">
              <a:latin typeface="+mn-lt"/>
            </a:endParaRPr>
          </a:p>
        </p:txBody>
      </p:sp>
      <p:sp>
        <p:nvSpPr>
          <p:cNvPr id="3" name="Content Placeholder 2"/>
          <p:cNvSpPr>
            <a:spLocks noGrp="1"/>
          </p:cNvSpPr>
          <p:nvPr>
            <p:ph sz="half" idx="1"/>
          </p:nvPr>
        </p:nvSpPr>
        <p:spPr/>
        <p:txBody>
          <a:bodyPr>
            <a:normAutofit/>
          </a:bodyPr>
          <a:lstStyle/>
          <a:p>
            <a:r>
              <a:rPr lang="en-US" sz="2800" b="1" dirty="0" smtClean="0"/>
              <a:t>CHÍNH SÁCH MỚI</a:t>
            </a:r>
          </a:p>
          <a:p>
            <a:r>
              <a:rPr lang="en-US" sz="2800" b="1" dirty="0" smtClean="0"/>
              <a:t>SỰ CỐ Y KHOA</a:t>
            </a:r>
          </a:p>
          <a:p>
            <a:r>
              <a:rPr lang="en-US" sz="2800" b="1" dirty="0" smtClean="0"/>
              <a:t>THEO DÕI VÀ XỬ LÝ KHỦNG HOẢNG</a:t>
            </a:r>
          </a:p>
          <a:p>
            <a:r>
              <a:rPr lang="en-US" sz="2800" b="1" dirty="0" smtClean="0"/>
              <a:t>ỨNG DỤNG CÔNG NGHỆ</a:t>
            </a:r>
          </a:p>
          <a:p>
            <a:pPr>
              <a:buNone/>
            </a:pPr>
            <a:endParaRPr lang="en-US" sz="2800" dirty="0"/>
          </a:p>
        </p:txBody>
      </p:sp>
      <p:pic>
        <p:nvPicPr>
          <p:cNvPr id="5" name="Content Placeholder 4" descr="healthcare_socialmedia.jpg"/>
          <p:cNvPicPr>
            <a:picLocks noGrp="1" noChangeAspect="1"/>
          </p:cNvPicPr>
          <p:nvPr>
            <p:ph sz="half" idx="2"/>
          </p:nvPr>
        </p:nvPicPr>
        <p:blipFill>
          <a:blip r:embed="rId2"/>
          <a:stretch>
            <a:fillRect/>
          </a:stretch>
        </p:blipFill>
        <p:spPr>
          <a:xfrm>
            <a:off x="4724400" y="1828800"/>
            <a:ext cx="3733800" cy="3200400"/>
          </a:xfrm>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latin typeface="+mn-lt"/>
              </a:rPr>
              <a:t>CÔNG THỨC TRUYỀN THÔNG</a:t>
            </a:r>
            <a:endParaRPr lang="en-US" sz="4000" b="1" dirty="0">
              <a:latin typeface="+mn-lt"/>
            </a:endParaRPr>
          </a:p>
        </p:txBody>
      </p:sp>
      <p:graphicFrame>
        <p:nvGraphicFramePr>
          <p:cNvPr id="6" name="Content Placeholder 5"/>
          <p:cNvGraphicFramePr>
            <a:graphicFrameLocks noGrp="1"/>
          </p:cNvGraphicFramePr>
          <p:nvPr>
            <p:ph idx="1"/>
          </p:nvPr>
        </p:nvGraphicFramePr>
        <p:xfrm>
          <a:off x="457200" y="1600200"/>
          <a:ext cx="7467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smtClean="0">
                <a:latin typeface="+mn-lt"/>
              </a:rPr>
              <a:t>LỢI ÍCH MANG LẠI</a:t>
            </a:r>
            <a:endParaRPr lang="en-US" b="1">
              <a:latin typeface="+mn-lt"/>
            </a:endParaRPr>
          </a:p>
        </p:txBody>
      </p:sp>
      <p:graphicFrame>
        <p:nvGraphicFramePr>
          <p:cNvPr id="4" name="Content Placeholder 3"/>
          <p:cNvGraphicFramePr>
            <a:graphicFrameLocks noGrp="1"/>
          </p:cNvGraphicFramePr>
          <p:nvPr>
            <p:ph idx="1"/>
          </p:nvPr>
        </p:nvGraphicFramePr>
        <p:xfrm>
          <a:off x="457200" y="1447800"/>
          <a:ext cx="73914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3238" y="4114800"/>
            <a:ext cx="8183562" cy="2438400"/>
          </a:xfrm>
        </p:spPr>
        <p:txBody>
          <a:bodyPr>
            <a:normAutofit fontScale="90000"/>
          </a:bodyPr>
          <a:lstStyle/>
          <a:p>
            <a:pPr algn="r" eaLnBrk="1" fontAlgn="auto" hangingPunct="1">
              <a:spcAft>
                <a:spcPts val="0"/>
              </a:spcAft>
              <a:defRPr/>
            </a:pPr>
            <a:r>
              <a:rPr lang="en-US" dirty="0" smtClean="0">
                <a:solidFill>
                  <a:srgbClr val="FFC000"/>
                </a:solidFill>
              </a:rPr>
              <a:t>“</a:t>
            </a:r>
            <a:r>
              <a:rPr lang="en-US" dirty="0" smtClean="0">
                <a:solidFill>
                  <a:srgbClr val="FFC000"/>
                </a:solidFill>
                <a:latin typeface="+mn-lt"/>
              </a:rPr>
              <a:t>S</a:t>
            </a:r>
            <a:r>
              <a:rPr lang="vi-VN" dirty="0" smtClean="0">
                <a:solidFill>
                  <a:srgbClr val="FFC000"/>
                </a:solidFill>
                <a:latin typeface="+mn-lt"/>
              </a:rPr>
              <a:t>ẽ xây dựng mô hình mẫu, trong đó thể hiện rõ vai trò của thông tin và truyền thông, báo chí đối với sự phát triển trong ngành y tế</a:t>
            </a:r>
            <a:r>
              <a:rPr lang="vi-VN" dirty="0" smtClean="0">
                <a:solidFill>
                  <a:srgbClr val="FFC000"/>
                </a:solidFill>
              </a:rPr>
              <a:t>.</a:t>
            </a:r>
            <a:r>
              <a:rPr lang="en-US" dirty="0" smtClean="0">
                <a:solidFill>
                  <a:srgbClr val="FFC000"/>
                </a:solidFill>
              </a:rPr>
              <a:t>”</a:t>
            </a:r>
            <a:br>
              <a:rPr lang="en-US" dirty="0" smtClean="0">
                <a:solidFill>
                  <a:srgbClr val="FFC000"/>
                </a:solidFill>
              </a:rPr>
            </a:br>
            <a:r>
              <a:rPr lang="en-US" sz="2000" dirty="0" err="1" smtClean="0">
                <a:solidFill>
                  <a:srgbClr val="FFC000"/>
                </a:solidFill>
                <a:latin typeface="+mn-lt"/>
              </a:rPr>
              <a:t>Hội</a:t>
            </a:r>
            <a:r>
              <a:rPr lang="en-US" sz="2000" dirty="0" smtClean="0">
                <a:solidFill>
                  <a:srgbClr val="FFC000"/>
                </a:solidFill>
                <a:latin typeface="+mn-lt"/>
              </a:rPr>
              <a:t> </a:t>
            </a:r>
            <a:r>
              <a:rPr lang="en-US" sz="2000" dirty="0" err="1" smtClean="0">
                <a:solidFill>
                  <a:srgbClr val="FFC000"/>
                </a:solidFill>
                <a:latin typeface="+mn-lt"/>
              </a:rPr>
              <a:t>thảo</a:t>
            </a:r>
            <a:r>
              <a:rPr lang="en-US" sz="2000" dirty="0" smtClean="0">
                <a:solidFill>
                  <a:srgbClr val="FFC000"/>
                </a:solidFill>
                <a:latin typeface="+mn-lt"/>
              </a:rPr>
              <a:t> </a:t>
            </a:r>
            <a:r>
              <a:rPr lang="en-US" sz="2000" dirty="0" err="1" smtClean="0">
                <a:solidFill>
                  <a:srgbClr val="FFC000"/>
                </a:solidFill>
                <a:latin typeface="+mn-lt"/>
              </a:rPr>
              <a:t>Phát</a:t>
            </a:r>
            <a:r>
              <a:rPr lang="en-US" sz="2000" dirty="0" smtClean="0">
                <a:solidFill>
                  <a:srgbClr val="FFC000"/>
                </a:solidFill>
                <a:latin typeface="+mn-lt"/>
              </a:rPr>
              <a:t> </a:t>
            </a:r>
            <a:r>
              <a:rPr lang="en-US" sz="2000" dirty="0" err="1" smtClean="0">
                <a:solidFill>
                  <a:srgbClr val="FFC000"/>
                </a:solidFill>
                <a:latin typeface="+mn-lt"/>
              </a:rPr>
              <a:t>huy</a:t>
            </a:r>
            <a:r>
              <a:rPr lang="en-US" sz="2000" dirty="0" smtClean="0">
                <a:solidFill>
                  <a:srgbClr val="FFC000"/>
                </a:solidFill>
                <a:latin typeface="+mn-lt"/>
              </a:rPr>
              <a:t> </a:t>
            </a:r>
            <a:r>
              <a:rPr lang="en-US" sz="2000" dirty="0" err="1" smtClean="0">
                <a:solidFill>
                  <a:srgbClr val="FFC000"/>
                </a:solidFill>
                <a:latin typeface="+mn-lt"/>
              </a:rPr>
              <a:t>vai</a:t>
            </a:r>
            <a:r>
              <a:rPr lang="en-US" sz="2000" dirty="0" smtClean="0">
                <a:solidFill>
                  <a:srgbClr val="FFC000"/>
                </a:solidFill>
                <a:latin typeface="+mn-lt"/>
              </a:rPr>
              <a:t> </a:t>
            </a:r>
            <a:r>
              <a:rPr lang="en-US" sz="2000" dirty="0" err="1" smtClean="0">
                <a:solidFill>
                  <a:srgbClr val="FFC000"/>
                </a:solidFill>
                <a:latin typeface="+mn-lt"/>
              </a:rPr>
              <a:t>trò</a:t>
            </a:r>
            <a:r>
              <a:rPr lang="en-US" sz="2000" dirty="0" smtClean="0">
                <a:solidFill>
                  <a:srgbClr val="FFC000"/>
                </a:solidFill>
                <a:latin typeface="+mn-lt"/>
              </a:rPr>
              <a:t> </a:t>
            </a:r>
            <a:r>
              <a:rPr lang="en-US" sz="2000" dirty="0" err="1" smtClean="0">
                <a:solidFill>
                  <a:srgbClr val="FFC000"/>
                </a:solidFill>
                <a:latin typeface="+mn-lt"/>
              </a:rPr>
              <a:t>của</a:t>
            </a:r>
            <a:r>
              <a:rPr lang="en-US" sz="2000" dirty="0" smtClean="0">
                <a:solidFill>
                  <a:srgbClr val="FFC000"/>
                </a:solidFill>
                <a:latin typeface="+mn-lt"/>
              </a:rPr>
              <a:t> </a:t>
            </a:r>
            <a:r>
              <a:rPr lang="en-US" sz="2000" dirty="0" err="1" smtClean="0">
                <a:solidFill>
                  <a:srgbClr val="FFC000"/>
                </a:solidFill>
                <a:latin typeface="+mn-lt"/>
              </a:rPr>
              <a:t>thông</a:t>
            </a:r>
            <a:r>
              <a:rPr lang="en-US" sz="2000" dirty="0" smtClean="0">
                <a:solidFill>
                  <a:srgbClr val="FFC000"/>
                </a:solidFill>
                <a:latin typeface="+mn-lt"/>
              </a:rPr>
              <a:t> tin </a:t>
            </a:r>
            <a:r>
              <a:rPr lang="en-US" sz="2000" dirty="0" err="1" smtClean="0">
                <a:solidFill>
                  <a:srgbClr val="FFC000"/>
                </a:solidFill>
                <a:latin typeface="+mn-lt"/>
              </a:rPr>
              <a:t>truyền</a:t>
            </a:r>
            <a:r>
              <a:rPr lang="en-US" sz="2000" dirty="0" smtClean="0">
                <a:solidFill>
                  <a:srgbClr val="FFC000"/>
                </a:solidFill>
                <a:latin typeface="+mn-lt"/>
              </a:rPr>
              <a:t> </a:t>
            </a:r>
            <a:r>
              <a:rPr lang="en-US" sz="2000" dirty="0" err="1" smtClean="0">
                <a:solidFill>
                  <a:srgbClr val="FFC000"/>
                </a:solidFill>
                <a:latin typeface="+mn-lt"/>
              </a:rPr>
              <a:t>thông</a:t>
            </a:r>
            <a:r>
              <a:rPr lang="en-US" sz="2000" dirty="0" smtClean="0">
                <a:solidFill>
                  <a:srgbClr val="FFC000"/>
                </a:solidFill>
                <a:latin typeface="+mn-lt"/>
              </a:rPr>
              <a:t> </a:t>
            </a:r>
            <a:r>
              <a:rPr lang="en-US" sz="2000" dirty="0" err="1" smtClean="0">
                <a:solidFill>
                  <a:srgbClr val="FFC000"/>
                </a:solidFill>
                <a:latin typeface="+mn-lt"/>
              </a:rPr>
              <a:t>trong</a:t>
            </a:r>
            <a:r>
              <a:rPr lang="en-US" sz="2000" dirty="0" smtClean="0">
                <a:solidFill>
                  <a:srgbClr val="FFC000"/>
                </a:solidFill>
                <a:latin typeface="+mn-lt"/>
              </a:rPr>
              <a:t> </a:t>
            </a:r>
            <a:r>
              <a:rPr lang="en-US" sz="2000" dirty="0" err="1" smtClean="0">
                <a:solidFill>
                  <a:srgbClr val="FFC000"/>
                </a:solidFill>
                <a:latin typeface="+mn-lt"/>
              </a:rPr>
              <a:t>chăm</a:t>
            </a:r>
            <a:r>
              <a:rPr lang="en-US" sz="2000" dirty="0" smtClean="0">
                <a:solidFill>
                  <a:srgbClr val="FFC000"/>
                </a:solidFill>
                <a:latin typeface="+mn-lt"/>
              </a:rPr>
              <a:t> </a:t>
            </a:r>
            <a:r>
              <a:rPr lang="en-US" sz="2000" dirty="0" err="1" smtClean="0">
                <a:solidFill>
                  <a:srgbClr val="FFC000"/>
                </a:solidFill>
                <a:latin typeface="+mn-lt"/>
              </a:rPr>
              <a:t>sóc</a:t>
            </a:r>
            <a:r>
              <a:rPr lang="en-US" sz="2000" dirty="0" smtClean="0">
                <a:solidFill>
                  <a:srgbClr val="FFC000"/>
                </a:solidFill>
                <a:latin typeface="+mn-lt"/>
              </a:rPr>
              <a:t> </a:t>
            </a:r>
            <a:r>
              <a:rPr lang="en-US" sz="2000" dirty="0" err="1" smtClean="0">
                <a:solidFill>
                  <a:srgbClr val="FFC000"/>
                </a:solidFill>
                <a:latin typeface="+mn-lt"/>
              </a:rPr>
              <a:t>sức</a:t>
            </a:r>
            <a:r>
              <a:rPr lang="en-US" sz="2000" dirty="0" smtClean="0">
                <a:solidFill>
                  <a:srgbClr val="FFC000"/>
                </a:solidFill>
                <a:latin typeface="+mn-lt"/>
              </a:rPr>
              <a:t> </a:t>
            </a:r>
            <a:r>
              <a:rPr lang="en-US" sz="2000" dirty="0" err="1" smtClean="0">
                <a:solidFill>
                  <a:srgbClr val="FFC000"/>
                </a:solidFill>
                <a:latin typeface="+mn-lt"/>
              </a:rPr>
              <a:t>khỏe</a:t>
            </a:r>
            <a:r>
              <a:rPr lang="en-US" sz="2000" dirty="0" smtClean="0">
                <a:solidFill>
                  <a:srgbClr val="FFC000"/>
                </a:solidFill>
                <a:latin typeface="+mn-lt"/>
              </a:rPr>
              <a:t> </a:t>
            </a:r>
            <a:r>
              <a:rPr lang="en-US" sz="2000" dirty="0" err="1" smtClean="0">
                <a:solidFill>
                  <a:srgbClr val="FFC000"/>
                </a:solidFill>
                <a:latin typeface="+mn-lt"/>
              </a:rPr>
              <a:t>nhân</a:t>
            </a:r>
            <a:r>
              <a:rPr lang="en-US" sz="2000" dirty="0" smtClean="0">
                <a:solidFill>
                  <a:srgbClr val="FFC000"/>
                </a:solidFill>
                <a:latin typeface="+mn-lt"/>
              </a:rPr>
              <a:t> </a:t>
            </a:r>
            <a:r>
              <a:rPr lang="en-US" sz="2000" dirty="0" err="1" smtClean="0">
                <a:solidFill>
                  <a:srgbClr val="FFC000"/>
                </a:solidFill>
                <a:latin typeface="+mn-lt"/>
              </a:rPr>
              <a:t>dân</a:t>
            </a:r>
            <a:r>
              <a:rPr lang="en-US" sz="2000" dirty="0" smtClean="0">
                <a:solidFill>
                  <a:srgbClr val="FFC000"/>
                </a:solidFill>
                <a:latin typeface="+mn-lt"/>
              </a:rPr>
              <a:t>, 7/12/2016</a:t>
            </a:r>
            <a:r>
              <a:rPr lang="en-US" dirty="0" smtClean="0">
                <a:solidFill>
                  <a:schemeClr val="accent1">
                    <a:tint val="88000"/>
                    <a:satMod val="150000"/>
                  </a:schemeClr>
                </a:solidFill>
              </a:rPr>
              <a:t/>
            </a:r>
            <a:br>
              <a:rPr lang="en-US" dirty="0" smtClean="0">
                <a:solidFill>
                  <a:schemeClr val="accent1">
                    <a:tint val="88000"/>
                    <a:satMod val="150000"/>
                  </a:schemeClr>
                </a:solidFill>
              </a:rPr>
            </a:br>
            <a:endParaRPr lang="en-US" dirty="0">
              <a:solidFill>
                <a:schemeClr val="accent1">
                  <a:tint val="88000"/>
                  <a:satMod val="150000"/>
                </a:schemeClr>
              </a:solidFill>
            </a:endParaRPr>
          </a:p>
        </p:txBody>
      </p:sp>
      <p:sp>
        <p:nvSpPr>
          <p:cNvPr id="33795" name="Content Placeholder 5"/>
          <p:cNvSpPr>
            <a:spLocks noGrp="1"/>
          </p:cNvSpPr>
          <p:nvPr>
            <p:ph idx="1"/>
          </p:nvPr>
        </p:nvSpPr>
        <p:spPr>
          <a:xfrm>
            <a:off x="503238" y="530225"/>
            <a:ext cx="8183562" cy="4187825"/>
          </a:xfrm>
        </p:spPr>
        <p:txBody>
          <a:bodyPr/>
          <a:lstStyle/>
          <a:p>
            <a:pPr eaLnBrk="1" hangingPunct="1"/>
            <a:endParaRPr lang="en-US" dirty="0" smtClean="0"/>
          </a:p>
          <a:p>
            <a:pPr eaLnBrk="1" hangingPunct="1"/>
            <a:endParaRPr lang="en-US" dirty="0" smtClean="0"/>
          </a:p>
          <a:p>
            <a:pPr eaLnBrk="1" hangingPunct="1"/>
            <a:endParaRPr lang="en-US" dirty="0" smtClean="0"/>
          </a:p>
          <a:p>
            <a:pPr eaLnBrk="1" hangingPunct="1">
              <a:buFont typeface="Wingdings 2" pitchFamily="18" charset="2"/>
              <a:buNone/>
            </a:pPr>
            <a:endParaRPr lang="en-US" dirty="0" smtClean="0"/>
          </a:p>
          <a:p>
            <a:pPr eaLnBrk="1" hangingPunct="1">
              <a:buFont typeface="Wingdings 2" pitchFamily="18" charset="2"/>
              <a:buNone/>
            </a:pPr>
            <a:endParaRPr lang="en-US" dirty="0" smtClean="0"/>
          </a:p>
        </p:txBody>
      </p:sp>
      <p:pic>
        <p:nvPicPr>
          <p:cNvPr id="33796" name="Picture 7" descr="nguyenthikimtien.jpg"/>
          <p:cNvPicPr>
            <a:picLocks noChangeAspect="1"/>
          </p:cNvPicPr>
          <p:nvPr/>
        </p:nvPicPr>
        <p:blipFill>
          <a:blip r:embed="rId2"/>
          <a:srcRect/>
          <a:stretch>
            <a:fillRect/>
          </a:stretch>
        </p:blipFill>
        <p:spPr bwMode="auto">
          <a:xfrm>
            <a:off x="1676400" y="304800"/>
            <a:ext cx="5715000" cy="31242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atin typeface="+mn-lt"/>
              </a:rPr>
              <a:t>ĐI TRƯỚC MỘT BƯỚC…</a:t>
            </a:r>
            <a:endParaRPr lang="en-US" b="1" dirty="0">
              <a:latin typeface="+mn-lt"/>
            </a:endParaRPr>
          </a:p>
        </p:txBody>
      </p:sp>
      <p:pic>
        <p:nvPicPr>
          <p:cNvPr id="4" name="Content Placeholder 3" descr="chudong.png"/>
          <p:cNvPicPr>
            <a:picLocks noGrp="1" noChangeAspect="1"/>
          </p:cNvPicPr>
          <p:nvPr>
            <p:ph idx="1"/>
          </p:nvPr>
        </p:nvPicPr>
        <p:blipFill>
          <a:blip r:embed="rId2"/>
          <a:stretch>
            <a:fillRect/>
          </a:stretch>
        </p:blipFill>
        <p:spPr>
          <a:xfrm>
            <a:off x="685800" y="1676400"/>
            <a:ext cx="7467600" cy="448056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latin typeface="+mn-lt"/>
              </a:rPr>
              <a:t>QUAN ĐIỂM TƯ LỆNH NGÀNH VỀ TRUYỀN THÔNG</a:t>
            </a:r>
            <a:endParaRPr lang="en-US" b="1" dirty="0">
              <a:latin typeface="+mn-lt"/>
            </a:endParaRPr>
          </a:p>
        </p:txBody>
      </p:sp>
      <p:sp>
        <p:nvSpPr>
          <p:cNvPr id="3" name="Content Placeholder 2"/>
          <p:cNvSpPr>
            <a:spLocks noGrp="1"/>
          </p:cNvSpPr>
          <p:nvPr>
            <p:ph idx="1"/>
          </p:nvPr>
        </p:nvSpPr>
        <p:spPr>
          <a:xfrm>
            <a:off x="457200" y="1600200"/>
            <a:ext cx="7467600" cy="4953000"/>
          </a:xfrm>
        </p:spPr>
        <p:txBody>
          <a:bodyPr>
            <a:normAutofit fontScale="77500" lnSpcReduction="20000"/>
          </a:bodyPr>
          <a:lstStyle/>
          <a:p>
            <a:pPr marL="420624" lvl="1" indent="-384048">
              <a:buSzPct val="80000"/>
              <a:buFont typeface="Wingdings 2"/>
              <a:buChar char=""/>
            </a:pPr>
            <a:r>
              <a:rPr lang="en-US" sz="3900" b="1" dirty="0" err="1" smtClean="0">
                <a:cs typeface="Times New Roman" pitchFamily="18" charset="0"/>
              </a:rPr>
              <a:t>Truyền</a:t>
            </a:r>
            <a:r>
              <a:rPr lang="en-US" sz="3900" b="1" dirty="0" smtClean="0">
                <a:cs typeface="Times New Roman" pitchFamily="18" charset="0"/>
              </a:rPr>
              <a:t> </a:t>
            </a:r>
            <a:r>
              <a:rPr lang="en-US" sz="3900" b="1" dirty="0" err="1" smtClean="0">
                <a:cs typeface="Times New Roman" pitchFamily="18" charset="0"/>
              </a:rPr>
              <a:t>thông</a:t>
            </a:r>
            <a:r>
              <a:rPr lang="en-US" sz="3900" b="1" dirty="0" smtClean="0">
                <a:cs typeface="Times New Roman" pitchFamily="18" charset="0"/>
              </a:rPr>
              <a:t> </a:t>
            </a:r>
            <a:r>
              <a:rPr lang="en-US" sz="3900" b="1" dirty="0" err="1" smtClean="0">
                <a:cs typeface="Times New Roman" pitchFamily="18" charset="0"/>
              </a:rPr>
              <a:t>chủ</a:t>
            </a:r>
            <a:r>
              <a:rPr lang="en-US" sz="3900" b="1" dirty="0" smtClean="0">
                <a:cs typeface="Times New Roman" pitchFamily="18" charset="0"/>
              </a:rPr>
              <a:t> </a:t>
            </a:r>
            <a:r>
              <a:rPr lang="en-US" sz="3900" b="1" dirty="0" err="1" smtClean="0">
                <a:cs typeface="Times New Roman" pitchFamily="18" charset="0"/>
              </a:rPr>
              <a:t>động</a:t>
            </a:r>
            <a:r>
              <a:rPr lang="en-US" sz="3900" b="1" dirty="0" smtClean="0">
                <a:cs typeface="Times New Roman" pitchFamily="18" charset="0"/>
              </a:rPr>
              <a:t>, </a:t>
            </a:r>
            <a:r>
              <a:rPr lang="en-US" sz="3900" b="1" dirty="0" err="1" smtClean="0">
                <a:cs typeface="Times New Roman" pitchFamily="18" charset="0"/>
              </a:rPr>
              <a:t>luôn</a:t>
            </a:r>
            <a:r>
              <a:rPr lang="en-US" sz="3900" b="1" dirty="0" smtClean="0">
                <a:cs typeface="Times New Roman" pitchFamily="18" charset="0"/>
              </a:rPr>
              <a:t> </a:t>
            </a:r>
            <a:r>
              <a:rPr lang="en-US" sz="3900" b="1" dirty="0" err="1" smtClean="0">
                <a:cs typeface="Times New Roman" pitchFamily="18" charset="0"/>
              </a:rPr>
              <a:t>đi</a:t>
            </a:r>
            <a:r>
              <a:rPr lang="en-US" sz="3900" b="1" dirty="0" smtClean="0">
                <a:cs typeface="Times New Roman" pitchFamily="18" charset="0"/>
              </a:rPr>
              <a:t> </a:t>
            </a:r>
            <a:r>
              <a:rPr lang="en-US" sz="3900" b="1" dirty="0" err="1" smtClean="0">
                <a:cs typeface="Times New Roman" pitchFamily="18" charset="0"/>
              </a:rPr>
              <a:t>trước</a:t>
            </a:r>
            <a:r>
              <a:rPr lang="en-US" sz="3900" b="1" dirty="0" smtClean="0">
                <a:cs typeface="Times New Roman" pitchFamily="18" charset="0"/>
              </a:rPr>
              <a:t> </a:t>
            </a:r>
            <a:r>
              <a:rPr lang="en-US" sz="3900" b="1" dirty="0" err="1" smtClean="0">
                <a:cs typeface="Times New Roman" pitchFamily="18" charset="0"/>
              </a:rPr>
              <a:t>và</a:t>
            </a:r>
            <a:r>
              <a:rPr lang="en-US" sz="3900" b="1" dirty="0" smtClean="0">
                <a:cs typeface="Times New Roman" pitchFamily="18" charset="0"/>
              </a:rPr>
              <a:t> song </a:t>
            </a:r>
            <a:r>
              <a:rPr lang="en-US" sz="3900" b="1" dirty="0" err="1" smtClean="0">
                <a:cs typeface="Times New Roman" pitchFamily="18" charset="0"/>
              </a:rPr>
              <a:t>hành</a:t>
            </a:r>
            <a:r>
              <a:rPr lang="en-US" sz="3900" b="1" dirty="0" smtClean="0">
                <a:cs typeface="Times New Roman" pitchFamily="18" charset="0"/>
              </a:rPr>
              <a:t> </a:t>
            </a:r>
            <a:r>
              <a:rPr lang="en-US" sz="3900" b="1" dirty="0" err="1" smtClean="0">
                <a:cs typeface="Times New Roman" pitchFamily="18" charset="0"/>
              </a:rPr>
              <a:t>cùng</a:t>
            </a:r>
            <a:r>
              <a:rPr lang="en-US" sz="3900" b="1" dirty="0" smtClean="0">
                <a:cs typeface="Times New Roman" pitchFamily="18" charset="0"/>
              </a:rPr>
              <a:t> </a:t>
            </a:r>
            <a:r>
              <a:rPr lang="en-US" sz="3900" b="1" dirty="0" err="1" smtClean="0">
                <a:cs typeface="Times New Roman" pitchFamily="18" charset="0"/>
              </a:rPr>
              <a:t>mọi</a:t>
            </a:r>
            <a:r>
              <a:rPr lang="en-US" sz="3900" b="1" dirty="0" smtClean="0">
                <a:cs typeface="Times New Roman" pitchFamily="18" charset="0"/>
              </a:rPr>
              <a:t> </a:t>
            </a:r>
            <a:r>
              <a:rPr lang="en-US" sz="3900" b="1" dirty="0" err="1" smtClean="0">
                <a:cs typeface="Times New Roman" pitchFamily="18" charset="0"/>
              </a:rPr>
              <a:t>hoạt</a:t>
            </a:r>
            <a:r>
              <a:rPr lang="en-US" sz="3900" b="1" dirty="0" smtClean="0">
                <a:cs typeface="Times New Roman" pitchFamily="18" charset="0"/>
              </a:rPr>
              <a:t> </a:t>
            </a:r>
            <a:r>
              <a:rPr lang="en-US" sz="3900" b="1" dirty="0" err="1" smtClean="0">
                <a:cs typeface="Times New Roman" pitchFamily="18" charset="0"/>
              </a:rPr>
              <a:t>động</a:t>
            </a:r>
            <a:r>
              <a:rPr lang="en-US" sz="3900" b="1" dirty="0" smtClean="0">
                <a:cs typeface="Times New Roman" pitchFamily="18" charset="0"/>
              </a:rPr>
              <a:t> </a:t>
            </a:r>
            <a:r>
              <a:rPr lang="en-US" sz="3900" b="1" dirty="0" err="1" smtClean="0">
                <a:cs typeface="Times New Roman" pitchFamily="18" charset="0"/>
              </a:rPr>
              <a:t>của</a:t>
            </a:r>
            <a:r>
              <a:rPr lang="en-US" sz="3900" b="1" dirty="0" smtClean="0">
                <a:cs typeface="Times New Roman" pitchFamily="18" charset="0"/>
              </a:rPr>
              <a:t> </a:t>
            </a:r>
            <a:r>
              <a:rPr lang="en-US" sz="3900" b="1" dirty="0" err="1" smtClean="0">
                <a:cs typeface="Times New Roman" pitchFamily="18" charset="0"/>
              </a:rPr>
              <a:t>ngành</a:t>
            </a:r>
            <a:r>
              <a:rPr lang="en-US" sz="3900" b="1" dirty="0" smtClean="0">
                <a:cs typeface="Times New Roman" pitchFamily="18" charset="0"/>
              </a:rPr>
              <a:t> y </a:t>
            </a:r>
            <a:r>
              <a:rPr lang="en-US" sz="3900" b="1" err="1" smtClean="0">
                <a:cs typeface="Times New Roman" pitchFamily="18" charset="0"/>
              </a:rPr>
              <a:t>tế</a:t>
            </a:r>
            <a:r>
              <a:rPr lang="en-US" sz="3900" b="1" smtClean="0">
                <a:cs typeface="Times New Roman" pitchFamily="18" charset="0"/>
              </a:rPr>
              <a:t>;</a:t>
            </a:r>
          </a:p>
          <a:p>
            <a:pPr marL="420624" lvl="1" indent="-384048">
              <a:buSzPct val="80000"/>
              <a:buFont typeface="Wingdings 2"/>
              <a:buChar char=""/>
            </a:pPr>
            <a:r>
              <a:rPr lang="en-US" sz="3900" b="1" smtClean="0"/>
              <a:t>C</a:t>
            </a:r>
            <a:r>
              <a:rPr lang="vi-VN" sz="3900" b="1" smtClean="0"/>
              <a:t>hủ động cung cấp thông tin kịp thời, đúng thời điểm, chính xác, công khai, minh bạch, </a:t>
            </a:r>
            <a:r>
              <a:rPr lang="fr-FR" sz="3900" b="1" smtClean="0"/>
              <a:t>phản ứng nhanh và phối hợp chặt chẽ với các cơ quan thông tấn, báo chí </a:t>
            </a:r>
            <a:r>
              <a:rPr lang="vi-VN" sz="3900" b="1" smtClean="0"/>
              <a:t>nhằm tạo được sự đồng thuận, ủng hộ và thu hút sự vào cuộc của các cấp ủy đảng, chính quyền, các tổ chức chính trị, xã hội, các cơ quan truyền thông đối với hoạt động của ngành</a:t>
            </a:r>
            <a:r>
              <a:rPr lang="en-US" sz="3900" smtClean="0"/>
              <a:t>;</a:t>
            </a:r>
            <a:endParaRPr lang="en-US" sz="3900" dirty="0" smtClean="0">
              <a:cs typeface="Times New Roman" pitchFamily="18" charset="0"/>
            </a:endParaRPr>
          </a:p>
          <a:p>
            <a:pPr marL="420624" lvl="1" indent="-384048">
              <a:buSzPct val="80000"/>
              <a:buFont typeface="Wingdings 2"/>
              <a:buChar char=""/>
            </a:pPr>
            <a:endParaRPr lang="en-US" sz="3600" dirty="0" smtClean="0">
              <a:latin typeface="Times New Roman" pitchFamily="18" charset="0"/>
              <a:cs typeface="Times New Roman" pitchFamily="18" charset="0"/>
            </a:endParaRPr>
          </a:p>
          <a:p>
            <a:pPr marL="420624" lvl="1" indent="-384048">
              <a:buSzPct val="80000"/>
              <a:buNone/>
            </a:pPr>
            <a:endParaRPr lang="en-US" dirty="0" smtClean="0"/>
          </a:p>
          <a:p>
            <a:pPr>
              <a:buNone/>
            </a:pPr>
            <a:endParaRPr lang="en-US"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latin typeface="+mn-lt"/>
              </a:rPr>
              <a:t>QUAN ĐIỂM TƯ LỆNH NGÀNH VỀ TRUYỀN THÔNG</a:t>
            </a:r>
            <a:endParaRPr lang="en-US" b="1" dirty="0">
              <a:latin typeface="+mn-lt"/>
            </a:endParaRPr>
          </a:p>
        </p:txBody>
      </p:sp>
      <p:sp>
        <p:nvSpPr>
          <p:cNvPr id="3" name="Content Placeholder 2"/>
          <p:cNvSpPr>
            <a:spLocks noGrp="1"/>
          </p:cNvSpPr>
          <p:nvPr>
            <p:ph idx="1"/>
          </p:nvPr>
        </p:nvSpPr>
        <p:spPr/>
        <p:txBody>
          <a:bodyPr>
            <a:normAutofit fontScale="92500"/>
          </a:bodyPr>
          <a:lstStyle/>
          <a:p>
            <a:pPr marL="420624" lvl="1" indent="-384048">
              <a:buSzPct val="80000"/>
              <a:buFont typeface="Wingdings 2"/>
              <a:buChar char=""/>
            </a:pPr>
            <a:r>
              <a:rPr lang="en-US" sz="3600" smtClean="0">
                <a:cs typeface="Times New Roman" pitchFamily="18" charset="0"/>
              </a:rPr>
              <a:t>Truyền thông góp phần vào kết quả hoạt động, thành tựu công tác y tế;</a:t>
            </a:r>
          </a:p>
          <a:p>
            <a:pPr marL="420624" lvl="1" indent="-384048">
              <a:buSzPct val="80000"/>
              <a:buFont typeface="Wingdings 2"/>
              <a:buChar char=""/>
            </a:pPr>
            <a:r>
              <a:rPr lang="en-US" sz="3600" smtClean="0"/>
              <a:t>Mỗi đơn vị y tế phải là một cơ quan truyền thông, làm truyền thông cho mình và làm truyền thông cho ngành.</a:t>
            </a:r>
            <a:endParaRPr lang="en-US" sz="3600" smtClean="0">
              <a:cs typeface="Times New Roman" pitchFamily="18" charset="0"/>
            </a:endParaRPr>
          </a:p>
          <a:p>
            <a:pPr marL="420624" lvl="1" indent="-384048">
              <a:buSzPct val="80000"/>
              <a:buFont typeface="Wingdings 2"/>
              <a:buChar char=""/>
            </a:pPr>
            <a:r>
              <a:rPr lang="en-US" sz="3600" smtClean="0">
                <a:cs typeface="Times New Roman" pitchFamily="18" charset="0"/>
              </a:rPr>
              <a:t>Mỗi </a:t>
            </a:r>
            <a:r>
              <a:rPr lang="en-US" sz="3600" dirty="0" err="1" smtClean="0">
                <a:cs typeface="Times New Roman" pitchFamily="18" charset="0"/>
              </a:rPr>
              <a:t>cán</a:t>
            </a:r>
            <a:r>
              <a:rPr lang="en-US" sz="3600" dirty="0" smtClean="0">
                <a:cs typeface="Times New Roman" pitchFamily="18" charset="0"/>
              </a:rPr>
              <a:t> </a:t>
            </a:r>
            <a:r>
              <a:rPr lang="en-US" sz="3600" dirty="0" err="1" smtClean="0">
                <a:cs typeface="Times New Roman" pitchFamily="18" charset="0"/>
              </a:rPr>
              <a:t>bộ</a:t>
            </a:r>
            <a:r>
              <a:rPr lang="en-US" sz="3600" dirty="0" smtClean="0">
                <a:cs typeface="Times New Roman" pitchFamily="18" charset="0"/>
              </a:rPr>
              <a:t> y </a:t>
            </a:r>
            <a:r>
              <a:rPr lang="en-US" sz="3600" dirty="0" err="1" smtClean="0">
                <a:cs typeface="Times New Roman" pitchFamily="18" charset="0"/>
              </a:rPr>
              <a:t>tế</a:t>
            </a:r>
            <a:r>
              <a:rPr lang="en-US" sz="3600" dirty="0" smtClean="0">
                <a:cs typeface="Times New Roman" pitchFamily="18" charset="0"/>
              </a:rPr>
              <a:t> </a:t>
            </a:r>
            <a:r>
              <a:rPr lang="en-US" sz="3600" dirty="0" err="1" smtClean="0">
                <a:cs typeface="Times New Roman" pitchFamily="18" charset="0"/>
              </a:rPr>
              <a:t>phải</a:t>
            </a:r>
            <a:r>
              <a:rPr lang="en-US" sz="3600" dirty="0" smtClean="0">
                <a:cs typeface="Times New Roman" pitchFamily="18" charset="0"/>
              </a:rPr>
              <a:t> </a:t>
            </a:r>
            <a:r>
              <a:rPr lang="en-US" sz="3600" dirty="0" err="1" smtClean="0">
                <a:cs typeface="Times New Roman" pitchFamily="18" charset="0"/>
              </a:rPr>
              <a:t>là</a:t>
            </a:r>
            <a:r>
              <a:rPr lang="en-US" sz="3600" dirty="0" smtClean="0">
                <a:cs typeface="Times New Roman" pitchFamily="18" charset="0"/>
              </a:rPr>
              <a:t> </a:t>
            </a:r>
            <a:r>
              <a:rPr lang="en-US" sz="3600" dirty="0" err="1" smtClean="0">
                <a:cs typeface="Times New Roman" pitchFamily="18" charset="0"/>
              </a:rPr>
              <a:t>một</a:t>
            </a:r>
            <a:r>
              <a:rPr lang="en-US" sz="3600" dirty="0" smtClean="0">
                <a:cs typeface="Times New Roman" pitchFamily="18" charset="0"/>
              </a:rPr>
              <a:t> </a:t>
            </a:r>
            <a:r>
              <a:rPr lang="en-US" sz="3600" dirty="0" err="1" smtClean="0">
                <a:cs typeface="Times New Roman" pitchFamily="18" charset="0"/>
              </a:rPr>
              <a:t>cán</a:t>
            </a:r>
            <a:r>
              <a:rPr lang="en-US" sz="3600" dirty="0" smtClean="0">
                <a:cs typeface="Times New Roman" pitchFamily="18" charset="0"/>
              </a:rPr>
              <a:t> </a:t>
            </a:r>
            <a:r>
              <a:rPr lang="en-US" sz="3600" dirty="0" err="1" smtClean="0">
                <a:cs typeface="Times New Roman" pitchFamily="18" charset="0"/>
              </a:rPr>
              <a:t>bộ</a:t>
            </a:r>
            <a:r>
              <a:rPr lang="en-US" sz="3600" dirty="0" smtClean="0">
                <a:cs typeface="Times New Roman" pitchFamily="18" charset="0"/>
              </a:rPr>
              <a:t> </a:t>
            </a:r>
            <a:r>
              <a:rPr lang="en-US" sz="3600" dirty="0" err="1" smtClean="0">
                <a:cs typeface="Times New Roman" pitchFamily="18" charset="0"/>
              </a:rPr>
              <a:t>truyền</a:t>
            </a:r>
            <a:r>
              <a:rPr lang="en-US" sz="3600" dirty="0" smtClean="0">
                <a:cs typeface="Times New Roman" pitchFamily="18" charset="0"/>
              </a:rPr>
              <a:t> </a:t>
            </a:r>
            <a:r>
              <a:rPr lang="en-US" sz="3600" err="1" smtClean="0">
                <a:cs typeface="Times New Roman" pitchFamily="18" charset="0"/>
              </a:rPr>
              <a:t>thông</a:t>
            </a:r>
            <a:r>
              <a:rPr lang="en-US" sz="3600" smtClean="0">
                <a:cs typeface="Times New Roman" pitchFamily="18" charset="0"/>
              </a:rPr>
              <a:t>  giỏi.</a:t>
            </a:r>
            <a:endParaRPr lang="en-US" sz="3600" dirty="0" smtClean="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b="1" smtClean="0">
                <a:latin typeface="+mn-lt"/>
              </a:rPr>
              <a:t>QUAN ĐIỂM TƯ LỆNH NGÀNH VỀ TRUYỀN THÔNG</a:t>
            </a:r>
            <a:endParaRPr lang="en-US" sz="4000">
              <a:latin typeface="+mn-lt"/>
            </a:endParaRPr>
          </a:p>
        </p:txBody>
      </p:sp>
      <p:sp>
        <p:nvSpPr>
          <p:cNvPr id="3" name="Content Placeholder 2"/>
          <p:cNvSpPr>
            <a:spLocks noGrp="1"/>
          </p:cNvSpPr>
          <p:nvPr>
            <p:ph idx="1"/>
          </p:nvPr>
        </p:nvSpPr>
        <p:spPr/>
        <p:txBody>
          <a:bodyPr/>
          <a:lstStyle/>
          <a:p>
            <a:pPr marL="420624" lvl="1" indent="-384048">
              <a:buSzPct val="80000"/>
              <a:buFont typeface="Wingdings 2"/>
              <a:buChar char=""/>
            </a:pPr>
            <a:r>
              <a:rPr lang="en-US" sz="3600" b="1" smtClean="0">
                <a:cs typeface="Times New Roman" pitchFamily="18" charset="0"/>
              </a:rPr>
              <a:t>Truyền thông góp phần vào kết quả hoạt động, thành tựu công tác y tế;</a:t>
            </a:r>
          </a:p>
          <a:p>
            <a:pPr marL="420624" lvl="1" indent="-384048">
              <a:buSzPct val="80000"/>
              <a:buFont typeface="Wingdings 2"/>
              <a:buChar char=""/>
            </a:pPr>
            <a:r>
              <a:rPr lang="en-US" sz="3600" b="1" smtClean="0"/>
              <a:t>Mỗi đơn vị y tế phải là một cơ quan truyền thông, làm truyền thông cho mình và làm truyền thông cho ngành;</a:t>
            </a:r>
          </a:p>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mn-lt"/>
              </a:rPr>
              <a:t>TẠI SAO THẦY THUỐC </a:t>
            </a:r>
            <a:br>
              <a:rPr lang="en-US" b="1" dirty="0" smtClean="0">
                <a:latin typeface="+mn-lt"/>
              </a:rPr>
            </a:br>
            <a:r>
              <a:rPr lang="en-US" b="1" dirty="0" smtClean="0">
                <a:latin typeface="+mn-lt"/>
              </a:rPr>
              <a:t>PHẢI LÀM TRUYỀN THÔNG?</a:t>
            </a:r>
            <a:endParaRPr lang="en-US" b="1" dirty="0">
              <a:latin typeface="+mn-lt"/>
            </a:endParaRPr>
          </a:p>
        </p:txBody>
      </p:sp>
      <p:sp>
        <p:nvSpPr>
          <p:cNvPr id="3" name="Content Placeholder 2"/>
          <p:cNvSpPr>
            <a:spLocks noGrp="1"/>
          </p:cNvSpPr>
          <p:nvPr>
            <p:ph sz="half" idx="1"/>
          </p:nvPr>
        </p:nvSpPr>
        <p:spPr>
          <a:xfrm>
            <a:off x="457200" y="1600200"/>
            <a:ext cx="4419600" cy="4876800"/>
          </a:xfrm>
        </p:spPr>
        <p:txBody>
          <a:bodyPr/>
          <a:lstStyle/>
          <a:p>
            <a:r>
              <a:rPr lang="en-US" sz="2800" b="1" dirty="0" err="1" smtClean="0"/>
              <a:t>Ngành</a:t>
            </a:r>
            <a:r>
              <a:rPr lang="en-US" sz="2800" b="1" dirty="0" smtClean="0"/>
              <a:t> y </a:t>
            </a:r>
            <a:r>
              <a:rPr lang="en-US" sz="2800" b="1" dirty="0" err="1" smtClean="0"/>
              <a:t>đang</a:t>
            </a:r>
            <a:r>
              <a:rPr lang="en-US" sz="2800" b="1" dirty="0" smtClean="0"/>
              <a:t> </a:t>
            </a:r>
            <a:r>
              <a:rPr lang="en-US" sz="2800" b="1" dirty="0" err="1" smtClean="0"/>
              <a:t>có</a:t>
            </a:r>
            <a:r>
              <a:rPr lang="en-US" sz="2800" b="1" dirty="0" smtClean="0"/>
              <a:t> </a:t>
            </a:r>
            <a:r>
              <a:rPr lang="en-US" sz="2800" b="1" dirty="0" err="1" smtClean="0"/>
              <a:t>những</a:t>
            </a:r>
            <a:r>
              <a:rPr lang="en-US" sz="2800" b="1" dirty="0" smtClean="0"/>
              <a:t> </a:t>
            </a:r>
            <a:r>
              <a:rPr lang="en-US" sz="2800" b="1" dirty="0" err="1" smtClean="0"/>
              <a:t>thay</a:t>
            </a:r>
            <a:r>
              <a:rPr lang="en-US" sz="2800" b="1" dirty="0" smtClean="0"/>
              <a:t> </a:t>
            </a:r>
            <a:r>
              <a:rPr lang="en-US" sz="2800" b="1" dirty="0" err="1" smtClean="0"/>
              <a:t>đổi</a:t>
            </a:r>
            <a:r>
              <a:rPr lang="en-US" sz="2800" b="1" dirty="0" smtClean="0"/>
              <a:t> </a:t>
            </a:r>
            <a:r>
              <a:rPr lang="en-US" sz="2800" b="1" dirty="0" err="1" smtClean="0"/>
              <a:t>nhanh</a:t>
            </a:r>
            <a:r>
              <a:rPr lang="en-US" sz="2800" b="1" dirty="0" smtClean="0"/>
              <a:t> </a:t>
            </a:r>
            <a:r>
              <a:rPr lang="en-US" sz="2800" b="1" dirty="0" err="1" smtClean="0"/>
              <a:t>chóng</a:t>
            </a:r>
            <a:endParaRPr lang="en-US" sz="2800" b="1" dirty="0" smtClean="0"/>
          </a:p>
          <a:p>
            <a:r>
              <a:rPr lang="en-US" sz="2800" b="1" dirty="0" err="1" smtClean="0"/>
              <a:t>Xã</a:t>
            </a:r>
            <a:r>
              <a:rPr lang="en-US" sz="2800" b="1" dirty="0" smtClean="0"/>
              <a:t> </a:t>
            </a:r>
            <a:r>
              <a:rPr lang="en-US" sz="2800" b="1" dirty="0" err="1" smtClean="0"/>
              <a:t>hội</a:t>
            </a:r>
            <a:r>
              <a:rPr lang="en-US" sz="2800" b="1" dirty="0" smtClean="0"/>
              <a:t> </a:t>
            </a:r>
            <a:r>
              <a:rPr lang="en-US" sz="2800" b="1" dirty="0" err="1" smtClean="0"/>
              <a:t>phát</a:t>
            </a:r>
            <a:r>
              <a:rPr lang="en-US" sz="2800" b="1" dirty="0" smtClean="0"/>
              <a:t> </a:t>
            </a:r>
            <a:r>
              <a:rPr lang="en-US" sz="2800" b="1" dirty="0" err="1" smtClean="0"/>
              <a:t>triển</a:t>
            </a:r>
            <a:r>
              <a:rPr lang="en-US" sz="2800" b="1" dirty="0" smtClean="0"/>
              <a:t>, </a:t>
            </a:r>
            <a:r>
              <a:rPr lang="en-US" sz="2800" b="1" dirty="0" err="1" smtClean="0"/>
              <a:t>nhu</a:t>
            </a:r>
            <a:r>
              <a:rPr lang="en-US" sz="2800" b="1" dirty="0" smtClean="0"/>
              <a:t> </a:t>
            </a:r>
            <a:r>
              <a:rPr lang="en-US" sz="2800" b="1" dirty="0" err="1" smtClean="0"/>
              <a:t>cầu</a:t>
            </a:r>
            <a:r>
              <a:rPr lang="en-US" sz="2800" b="1" dirty="0" smtClean="0"/>
              <a:t> </a:t>
            </a:r>
            <a:r>
              <a:rPr lang="en-US" sz="2800" b="1" dirty="0" err="1" smtClean="0"/>
              <a:t>thông</a:t>
            </a:r>
            <a:r>
              <a:rPr lang="en-US" sz="2800" b="1" dirty="0" smtClean="0"/>
              <a:t> tin </a:t>
            </a:r>
            <a:r>
              <a:rPr lang="en-US" sz="2800" b="1" dirty="0" err="1" smtClean="0"/>
              <a:t>của</a:t>
            </a:r>
            <a:r>
              <a:rPr lang="en-US" sz="2800" b="1" dirty="0" smtClean="0"/>
              <a:t> </a:t>
            </a:r>
            <a:r>
              <a:rPr lang="en-US" sz="2800" b="1" dirty="0" err="1" smtClean="0"/>
              <a:t>người</a:t>
            </a:r>
            <a:r>
              <a:rPr lang="en-US" sz="2800" b="1" dirty="0" smtClean="0"/>
              <a:t> </a:t>
            </a:r>
            <a:r>
              <a:rPr lang="en-US" sz="2800" b="1" dirty="0" err="1" smtClean="0"/>
              <a:t>dân</a:t>
            </a:r>
            <a:r>
              <a:rPr lang="en-US" sz="2800" b="1" dirty="0" smtClean="0"/>
              <a:t> </a:t>
            </a:r>
            <a:r>
              <a:rPr lang="en-US" sz="2800" b="1" dirty="0" err="1" smtClean="0"/>
              <a:t>tăng</a:t>
            </a:r>
            <a:r>
              <a:rPr lang="en-US" sz="2800" b="1" dirty="0" smtClean="0"/>
              <a:t> </a:t>
            </a:r>
            <a:r>
              <a:rPr lang="en-US" sz="2800" b="1" dirty="0" err="1" smtClean="0"/>
              <a:t>cao</a:t>
            </a:r>
            <a:r>
              <a:rPr lang="en-US" sz="2800" b="1" dirty="0" smtClean="0"/>
              <a:t>.</a:t>
            </a:r>
          </a:p>
          <a:p>
            <a:r>
              <a:rPr lang="en-US" sz="2800" b="1" dirty="0" err="1" smtClean="0"/>
              <a:t>Sự</a:t>
            </a:r>
            <a:r>
              <a:rPr lang="en-US" sz="2800" b="1" dirty="0" smtClean="0"/>
              <a:t> </a:t>
            </a:r>
            <a:r>
              <a:rPr lang="en-US" sz="2800" b="1" dirty="0" err="1" smtClean="0"/>
              <a:t>phổ</a:t>
            </a:r>
            <a:r>
              <a:rPr lang="en-US" sz="2800" b="1" dirty="0" smtClean="0"/>
              <a:t> </a:t>
            </a:r>
            <a:r>
              <a:rPr lang="en-US" sz="2800" b="1" dirty="0" err="1" smtClean="0"/>
              <a:t>biến</a:t>
            </a:r>
            <a:r>
              <a:rPr lang="en-US" sz="2800" b="1" dirty="0" smtClean="0"/>
              <a:t> </a:t>
            </a:r>
            <a:r>
              <a:rPr lang="en-US" sz="2800" b="1" dirty="0" err="1" smtClean="0"/>
              <a:t>của</a:t>
            </a:r>
            <a:r>
              <a:rPr lang="en-US" sz="2800" b="1" dirty="0" smtClean="0"/>
              <a:t> MXH </a:t>
            </a:r>
            <a:r>
              <a:rPr lang="en-US" sz="2800" b="1" dirty="0" err="1" smtClean="0"/>
              <a:t>gây</a:t>
            </a:r>
            <a:r>
              <a:rPr lang="en-US" sz="2800" b="1" dirty="0" smtClean="0"/>
              <a:t> </a:t>
            </a:r>
            <a:r>
              <a:rPr lang="en-US" sz="2800" b="1" dirty="0" err="1" smtClean="0"/>
              <a:t>nhiễu</a:t>
            </a:r>
            <a:r>
              <a:rPr lang="en-US" sz="2800" b="1" dirty="0" smtClean="0"/>
              <a:t> </a:t>
            </a:r>
            <a:r>
              <a:rPr lang="en-US" sz="2800" b="1" dirty="0" err="1" smtClean="0"/>
              <a:t>thông</a:t>
            </a:r>
            <a:r>
              <a:rPr lang="en-US" sz="2800" b="1" dirty="0" smtClean="0"/>
              <a:t> tin</a:t>
            </a:r>
          </a:p>
          <a:p>
            <a:r>
              <a:rPr lang="en-US" sz="2800" b="1" dirty="0" smtClean="0"/>
              <a:t>Fake news</a:t>
            </a:r>
          </a:p>
          <a:p>
            <a:pPr>
              <a:buNone/>
            </a:pPr>
            <a:endParaRPr lang="en-US" b="1" dirty="0"/>
          </a:p>
        </p:txBody>
      </p:sp>
      <p:pic>
        <p:nvPicPr>
          <p:cNvPr id="5" name="Content Placeholder 4" descr="fakenews.jpg"/>
          <p:cNvPicPr>
            <a:picLocks noGrp="1" noChangeAspect="1"/>
          </p:cNvPicPr>
          <p:nvPr>
            <p:ph sz="half" idx="2"/>
          </p:nvPr>
        </p:nvPicPr>
        <p:blipFill>
          <a:blip r:embed="rId2"/>
          <a:stretch>
            <a:fillRect/>
          </a:stretch>
        </p:blipFill>
        <p:spPr>
          <a:xfrm>
            <a:off x="5410200" y="2438400"/>
            <a:ext cx="3124200" cy="2209800"/>
          </a:xfrm>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mn-lt"/>
              </a:rPr>
              <a:t>TẠI SAO THẦY THUỐC </a:t>
            </a:r>
            <a:br>
              <a:rPr lang="en-US" b="1" dirty="0" smtClean="0">
                <a:latin typeface="+mn-lt"/>
              </a:rPr>
            </a:br>
            <a:r>
              <a:rPr lang="en-US" b="1" dirty="0" smtClean="0">
                <a:latin typeface="+mn-lt"/>
              </a:rPr>
              <a:t>PHẢI LÀM TRUYỀN THÔNG?</a:t>
            </a:r>
            <a:endParaRPr lang="en-US" dirty="0">
              <a:latin typeface="+mn-lt"/>
            </a:endParaRPr>
          </a:p>
        </p:txBody>
      </p:sp>
      <p:sp>
        <p:nvSpPr>
          <p:cNvPr id="3" name="Content Placeholder 2"/>
          <p:cNvSpPr>
            <a:spLocks noGrp="1"/>
          </p:cNvSpPr>
          <p:nvPr>
            <p:ph sz="half" idx="1"/>
          </p:nvPr>
        </p:nvSpPr>
        <p:spPr>
          <a:xfrm>
            <a:off x="457200" y="1600200"/>
            <a:ext cx="4191000" cy="4525963"/>
          </a:xfrm>
        </p:spPr>
        <p:txBody>
          <a:bodyPr/>
          <a:lstStyle/>
          <a:p>
            <a:r>
              <a:rPr lang="en-US" b="1" dirty="0" err="1" smtClean="0"/>
              <a:t>Hữu</a:t>
            </a:r>
            <a:r>
              <a:rPr lang="en-US" b="1" dirty="0" smtClean="0"/>
              <a:t> </a:t>
            </a:r>
            <a:r>
              <a:rPr lang="en-US" b="1" dirty="0" err="1" smtClean="0"/>
              <a:t>xạ</a:t>
            </a:r>
            <a:r>
              <a:rPr lang="en-US" b="1" dirty="0" smtClean="0"/>
              <a:t> </a:t>
            </a:r>
            <a:r>
              <a:rPr lang="en-US" b="1" dirty="0" err="1" smtClean="0"/>
              <a:t>không</a:t>
            </a:r>
            <a:r>
              <a:rPr lang="en-US" b="1" dirty="0" smtClean="0"/>
              <a:t> </a:t>
            </a:r>
            <a:r>
              <a:rPr lang="en-US" b="1" dirty="0" err="1" smtClean="0"/>
              <a:t>tự</a:t>
            </a:r>
            <a:r>
              <a:rPr lang="en-US" b="1" dirty="0" smtClean="0"/>
              <a:t> </a:t>
            </a:r>
            <a:r>
              <a:rPr lang="en-US" b="1" dirty="0" err="1" smtClean="0"/>
              <a:t>nhiên</a:t>
            </a:r>
            <a:r>
              <a:rPr lang="en-US" b="1" dirty="0" smtClean="0"/>
              <a:t> </a:t>
            </a:r>
            <a:r>
              <a:rPr lang="en-US" b="1" dirty="0" err="1" smtClean="0"/>
              <a:t>hương</a:t>
            </a:r>
            <a:endParaRPr lang="en-US" b="1" dirty="0" smtClean="0"/>
          </a:p>
          <a:p>
            <a:r>
              <a:rPr lang="en-US" b="1" dirty="0" err="1" smtClean="0"/>
              <a:t>Cơ</a:t>
            </a:r>
            <a:r>
              <a:rPr lang="en-US" b="1" dirty="0" smtClean="0"/>
              <a:t> </a:t>
            </a:r>
            <a:r>
              <a:rPr lang="en-US" b="1" dirty="0" err="1" smtClean="0"/>
              <a:t>chế</a:t>
            </a:r>
            <a:r>
              <a:rPr lang="en-US" b="1" dirty="0" smtClean="0"/>
              <a:t> </a:t>
            </a:r>
            <a:r>
              <a:rPr lang="en-US" b="1" dirty="0" err="1" smtClean="0"/>
              <a:t>hạch</a:t>
            </a:r>
            <a:r>
              <a:rPr lang="en-US" b="1" dirty="0" smtClean="0"/>
              <a:t> </a:t>
            </a:r>
            <a:r>
              <a:rPr lang="en-US" b="1" dirty="0" err="1" smtClean="0"/>
              <a:t>toán</a:t>
            </a:r>
            <a:r>
              <a:rPr lang="en-US" b="1" dirty="0" smtClean="0"/>
              <a:t> </a:t>
            </a:r>
            <a:r>
              <a:rPr lang="en-US" b="1" dirty="0" err="1" smtClean="0"/>
              <a:t>tự</a:t>
            </a:r>
            <a:r>
              <a:rPr lang="en-US" b="1" dirty="0" smtClean="0"/>
              <a:t> </a:t>
            </a:r>
            <a:r>
              <a:rPr lang="en-US" b="1" dirty="0" err="1" smtClean="0"/>
              <a:t>chủ</a:t>
            </a:r>
            <a:r>
              <a:rPr lang="en-US" b="1" dirty="0" smtClean="0"/>
              <a:t>, </a:t>
            </a:r>
            <a:r>
              <a:rPr lang="en-US" b="1" dirty="0" err="1" smtClean="0"/>
              <a:t>cơ</a:t>
            </a:r>
            <a:r>
              <a:rPr lang="en-US" b="1" dirty="0" smtClean="0"/>
              <a:t> </a:t>
            </a:r>
            <a:r>
              <a:rPr lang="en-US" b="1" dirty="0" err="1" smtClean="0"/>
              <a:t>sở</a:t>
            </a:r>
            <a:r>
              <a:rPr lang="en-US" b="1" dirty="0" smtClean="0"/>
              <a:t> y </a:t>
            </a:r>
            <a:r>
              <a:rPr lang="en-US" b="1" dirty="0" err="1" smtClean="0"/>
              <a:t>tế</a:t>
            </a:r>
            <a:r>
              <a:rPr lang="en-US" b="1" dirty="0" smtClean="0"/>
              <a:t> </a:t>
            </a:r>
            <a:r>
              <a:rPr lang="en-US" b="1" dirty="0" err="1" smtClean="0"/>
              <a:t>cần</a:t>
            </a:r>
            <a:r>
              <a:rPr lang="en-US" b="1" dirty="0" smtClean="0"/>
              <a:t> </a:t>
            </a:r>
            <a:r>
              <a:rPr lang="en-US" b="1" dirty="0" err="1" smtClean="0"/>
              <a:t>có</a:t>
            </a:r>
            <a:r>
              <a:rPr lang="en-US" b="1" dirty="0" smtClean="0"/>
              <a:t> y </a:t>
            </a:r>
            <a:r>
              <a:rPr lang="en-US" b="1" dirty="0" err="1" smtClean="0"/>
              <a:t>hiệu</a:t>
            </a:r>
            <a:r>
              <a:rPr lang="en-US" b="1" dirty="0" smtClean="0"/>
              <a:t> </a:t>
            </a:r>
            <a:r>
              <a:rPr lang="en-US" b="1" dirty="0" err="1" smtClean="0"/>
              <a:t>để</a:t>
            </a:r>
            <a:r>
              <a:rPr lang="en-US" b="1" dirty="0" smtClean="0"/>
              <a:t> </a:t>
            </a:r>
            <a:r>
              <a:rPr lang="en-US" b="1" dirty="0" err="1" smtClean="0"/>
              <a:t>cạnh</a:t>
            </a:r>
            <a:r>
              <a:rPr lang="en-US" b="1" dirty="0" smtClean="0"/>
              <a:t> </a:t>
            </a:r>
            <a:r>
              <a:rPr lang="en-US" b="1" dirty="0" err="1" smtClean="0"/>
              <a:t>tranh</a:t>
            </a:r>
            <a:endParaRPr lang="en-US" b="1" dirty="0" smtClean="0"/>
          </a:p>
          <a:p>
            <a:r>
              <a:rPr lang="en-US" b="1" dirty="0" err="1" smtClean="0"/>
              <a:t>Tự</a:t>
            </a:r>
            <a:r>
              <a:rPr lang="en-US" b="1" dirty="0" smtClean="0"/>
              <a:t> </a:t>
            </a:r>
            <a:r>
              <a:rPr lang="en-US" b="1" dirty="0" err="1" smtClean="0"/>
              <a:t>bảo</a:t>
            </a:r>
            <a:r>
              <a:rPr lang="en-US" b="1" dirty="0" smtClean="0"/>
              <a:t> </a:t>
            </a:r>
            <a:r>
              <a:rPr lang="en-US" b="1" dirty="0" err="1" smtClean="0"/>
              <a:t>vệ</a:t>
            </a:r>
            <a:r>
              <a:rPr lang="en-US" b="1" dirty="0" smtClean="0"/>
              <a:t> </a:t>
            </a:r>
            <a:r>
              <a:rPr lang="en-US" b="1" dirty="0" err="1" smtClean="0"/>
              <a:t>mình</a:t>
            </a:r>
            <a:r>
              <a:rPr lang="en-US" b="1" dirty="0" smtClean="0"/>
              <a:t> </a:t>
            </a:r>
            <a:r>
              <a:rPr lang="en-US" b="1" dirty="0" err="1" smtClean="0"/>
              <a:t>khi</a:t>
            </a:r>
            <a:r>
              <a:rPr lang="en-US" b="1" dirty="0" smtClean="0"/>
              <a:t> </a:t>
            </a:r>
            <a:r>
              <a:rPr lang="en-US" b="1" dirty="0" err="1" smtClean="0"/>
              <a:t>có</a:t>
            </a:r>
            <a:r>
              <a:rPr lang="en-US" b="1" dirty="0" smtClean="0"/>
              <a:t> </a:t>
            </a:r>
            <a:r>
              <a:rPr lang="en-US" b="1" dirty="0" err="1" smtClean="0"/>
              <a:t>khủng</a:t>
            </a:r>
            <a:r>
              <a:rPr lang="en-US" b="1" dirty="0" smtClean="0"/>
              <a:t> </a:t>
            </a:r>
            <a:r>
              <a:rPr lang="en-US" b="1" dirty="0" err="1" smtClean="0"/>
              <a:t>hoảng</a:t>
            </a:r>
            <a:endParaRPr lang="en-US" b="1" dirty="0" smtClean="0"/>
          </a:p>
          <a:p>
            <a:r>
              <a:rPr lang="en-US" b="1" dirty="0" err="1" smtClean="0"/>
              <a:t>Hướng</a:t>
            </a:r>
            <a:r>
              <a:rPr lang="en-US" b="1" dirty="0" smtClean="0"/>
              <a:t> </a:t>
            </a:r>
            <a:r>
              <a:rPr lang="en-US" b="1" dirty="0" err="1" smtClean="0"/>
              <a:t>dẫn</a:t>
            </a:r>
            <a:r>
              <a:rPr lang="en-US" b="1" dirty="0" smtClean="0"/>
              <a:t> </a:t>
            </a:r>
            <a:r>
              <a:rPr lang="en-US" b="1" dirty="0" err="1" smtClean="0"/>
              <a:t>nhân</a:t>
            </a:r>
            <a:r>
              <a:rPr lang="en-US" b="1" dirty="0" smtClean="0"/>
              <a:t> </a:t>
            </a:r>
            <a:r>
              <a:rPr lang="en-US" b="1" dirty="0" err="1" smtClean="0"/>
              <a:t>dân</a:t>
            </a:r>
            <a:r>
              <a:rPr lang="en-US" b="1" dirty="0" smtClean="0"/>
              <a:t> </a:t>
            </a:r>
            <a:r>
              <a:rPr lang="en-US" b="1" dirty="0" err="1" smtClean="0"/>
              <a:t>chăm</a:t>
            </a:r>
            <a:r>
              <a:rPr lang="en-US" b="1" dirty="0" smtClean="0"/>
              <a:t> </a:t>
            </a:r>
            <a:r>
              <a:rPr lang="en-US" b="1" dirty="0" err="1" smtClean="0"/>
              <a:t>sóc</a:t>
            </a:r>
            <a:r>
              <a:rPr lang="en-US" b="1" dirty="0" smtClean="0"/>
              <a:t> </a:t>
            </a:r>
            <a:r>
              <a:rPr lang="en-US" b="1" dirty="0" err="1" smtClean="0"/>
              <a:t>sức</a:t>
            </a:r>
            <a:r>
              <a:rPr lang="en-US" b="1" dirty="0" smtClean="0"/>
              <a:t> </a:t>
            </a:r>
            <a:r>
              <a:rPr lang="en-US" b="1" dirty="0" err="1" smtClean="0"/>
              <a:t>khỏe</a:t>
            </a:r>
            <a:endParaRPr lang="en-US" b="1" dirty="0"/>
          </a:p>
        </p:txBody>
      </p:sp>
      <p:pic>
        <p:nvPicPr>
          <p:cNvPr id="5" name="Content Placeholder 4" descr="heathcare.jpg"/>
          <p:cNvPicPr>
            <a:picLocks noGrp="1" noChangeAspect="1"/>
          </p:cNvPicPr>
          <p:nvPr>
            <p:ph sz="half" idx="2"/>
          </p:nvPr>
        </p:nvPicPr>
        <p:blipFill>
          <a:blip r:embed="rId2"/>
          <a:stretch>
            <a:fillRect/>
          </a:stretch>
        </p:blipFill>
        <p:spPr>
          <a:xfrm>
            <a:off x="5638800" y="1981200"/>
            <a:ext cx="2895600" cy="3276600"/>
          </a:xfrm>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990600"/>
          </a:xfrm>
        </p:spPr>
        <p:txBody>
          <a:bodyPr>
            <a:normAutofit fontScale="90000"/>
          </a:bodyPr>
          <a:lstStyle/>
          <a:p>
            <a:pPr algn="ctr">
              <a:defRPr/>
            </a:pPr>
            <a:r>
              <a:rPr lang="en-US" sz="4000" b="1" dirty="0" smtClean="0">
                <a:latin typeface="+mn-lt"/>
              </a:rPr>
              <a:t>GIÁM ĐỐC BỆNH VIỆN </a:t>
            </a:r>
            <a:br>
              <a:rPr lang="en-US" sz="4000" b="1" dirty="0" smtClean="0">
                <a:latin typeface="+mn-lt"/>
              </a:rPr>
            </a:br>
            <a:r>
              <a:rPr lang="en-US" sz="4000" b="1" dirty="0" smtClean="0">
                <a:latin typeface="+mn-lt"/>
              </a:rPr>
              <a:t>VÀ TRUYỀN THÔNG</a:t>
            </a:r>
            <a:endParaRPr lang="en-US" sz="4000" b="1" dirty="0">
              <a:latin typeface="+mn-lt"/>
            </a:endParaRPr>
          </a:p>
        </p:txBody>
      </p:sp>
      <p:sp>
        <p:nvSpPr>
          <p:cNvPr id="5" name="Content Placeholder 4"/>
          <p:cNvSpPr>
            <a:spLocks noGrp="1"/>
          </p:cNvSpPr>
          <p:nvPr>
            <p:ph sz="half" idx="1"/>
          </p:nvPr>
        </p:nvSpPr>
        <p:spPr>
          <a:xfrm>
            <a:off x="457200" y="1524000"/>
            <a:ext cx="4038600" cy="4830763"/>
          </a:xfrm>
        </p:spPr>
        <p:txBody>
          <a:bodyPr>
            <a:normAutofit lnSpcReduction="10000"/>
          </a:bodyPr>
          <a:lstStyle/>
          <a:p>
            <a:r>
              <a:rPr lang="en-US" b="1" dirty="0" smtClean="0"/>
              <a:t>MARION CRAWFORD</a:t>
            </a:r>
          </a:p>
          <a:p>
            <a:pPr>
              <a:buFont typeface="Wingdings 2" pitchFamily="18" charset="2"/>
              <a:buNone/>
            </a:pPr>
            <a:r>
              <a:rPr lang="en-US" dirty="0" err="1" smtClean="0"/>
              <a:t>Chủ</a:t>
            </a:r>
            <a:r>
              <a:rPr lang="en-US" dirty="0" smtClean="0"/>
              <a:t> </a:t>
            </a:r>
            <a:r>
              <a:rPr lang="en-US" dirty="0" err="1" smtClean="0"/>
              <a:t>tịch</a:t>
            </a:r>
            <a:r>
              <a:rPr lang="en-US" dirty="0" smtClean="0"/>
              <a:t> Crawford Strategy, Green Ville, Nam Carolina</a:t>
            </a:r>
          </a:p>
          <a:p>
            <a:pPr>
              <a:buFont typeface="Wingdings 2" pitchFamily="18" charset="2"/>
              <a:buNone/>
            </a:pPr>
            <a:endParaRPr lang="en-US" dirty="0" smtClean="0"/>
          </a:p>
        </p:txBody>
      </p:sp>
      <p:sp>
        <p:nvSpPr>
          <p:cNvPr id="6" name="Content Placeholder 5"/>
          <p:cNvSpPr>
            <a:spLocks noGrp="1"/>
          </p:cNvSpPr>
          <p:nvPr>
            <p:ph sz="half" idx="2"/>
          </p:nvPr>
        </p:nvSpPr>
        <p:spPr>
          <a:xfrm>
            <a:off x="4648200" y="1600200"/>
            <a:ext cx="4038600" cy="4754563"/>
          </a:xfrm>
        </p:spPr>
        <p:txBody>
          <a:bodyPr>
            <a:normAutofit lnSpcReduction="10000"/>
          </a:bodyPr>
          <a:lstStyle/>
          <a:p>
            <a:r>
              <a:rPr lang="en-US" b="1" dirty="0" smtClean="0"/>
              <a:t>“</a:t>
            </a:r>
            <a:r>
              <a:rPr lang="en-US" sz="2800" b="1" dirty="0" err="1" smtClean="0"/>
              <a:t>Có</a:t>
            </a:r>
            <a:r>
              <a:rPr lang="en-US" sz="2800" b="1" dirty="0" smtClean="0"/>
              <a:t> </a:t>
            </a:r>
            <a:r>
              <a:rPr lang="en-US" sz="2800" b="1" dirty="0" err="1" smtClean="0"/>
              <a:t>quá</a:t>
            </a:r>
            <a:r>
              <a:rPr lang="en-US" sz="2800" b="1" dirty="0" smtClean="0"/>
              <a:t> </a:t>
            </a:r>
            <a:r>
              <a:rPr lang="en-US" sz="2800" b="1" dirty="0" err="1" smtClean="0"/>
              <a:t>nhiều</a:t>
            </a:r>
            <a:r>
              <a:rPr lang="en-US" sz="2800" b="1" dirty="0" smtClean="0"/>
              <a:t> </a:t>
            </a:r>
            <a:r>
              <a:rPr lang="en-US" sz="2800" b="1" dirty="0" err="1" smtClean="0"/>
              <a:t>thay</a:t>
            </a:r>
            <a:r>
              <a:rPr lang="en-US" sz="2800" b="1" dirty="0" smtClean="0"/>
              <a:t> </a:t>
            </a:r>
            <a:r>
              <a:rPr lang="en-US" sz="2800" b="1" dirty="0" err="1" smtClean="0"/>
              <a:t>đổi</a:t>
            </a:r>
            <a:r>
              <a:rPr lang="en-US" sz="2800" b="1" dirty="0" smtClean="0"/>
              <a:t> </a:t>
            </a:r>
            <a:r>
              <a:rPr lang="en-US" sz="2800" b="1" dirty="0" err="1" smtClean="0"/>
              <a:t>trong</a:t>
            </a:r>
            <a:r>
              <a:rPr lang="en-US" sz="2800" b="1" dirty="0" smtClean="0"/>
              <a:t> </a:t>
            </a:r>
            <a:r>
              <a:rPr lang="en-US" sz="2800" b="1" dirty="0" err="1" smtClean="0"/>
              <a:t>ngành</a:t>
            </a:r>
            <a:r>
              <a:rPr lang="en-US" sz="2800" b="1" dirty="0" smtClean="0"/>
              <a:t> y </a:t>
            </a:r>
            <a:r>
              <a:rPr lang="en-US" sz="2800" b="1" dirty="0" err="1" smtClean="0"/>
              <a:t>thời</a:t>
            </a:r>
            <a:r>
              <a:rPr lang="en-US" sz="2800" b="1" dirty="0" smtClean="0"/>
              <a:t> </a:t>
            </a:r>
            <a:r>
              <a:rPr lang="en-US" sz="2800" b="1" dirty="0" err="1" smtClean="0"/>
              <a:t>gian</a:t>
            </a:r>
            <a:r>
              <a:rPr lang="en-US" sz="2800" b="1" dirty="0" smtClean="0"/>
              <a:t> </a:t>
            </a:r>
            <a:r>
              <a:rPr lang="en-US" sz="2800" b="1" dirty="0" err="1" smtClean="0"/>
              <a:t>gần</a:t>
            </a:r>
            <a:r>
              <a:rPr lang="en-US" sz="2800" b="1" dirty="0" smtClean="0"/>
              <a:t> </a:t>
            </a:r>
            <a:r>
              <a:rPr lang="en-US" sz="2800" b="1" dirty="0" err="1" smtClean="0"/>
              <a:t>đây</a:t>
            </a:r>
            <a:r>
              <a:rPr lang="en-US" sz="2800" b="1" dirty="0" smtClean="0"/>
              <a:t>, do </a:t>
            </a:r>
            <a:r>
              <a:rPr lang="en-US" sz="2800" b="1" dirty="0" err="1" smtClean="0"/>
              <a:t>vậy</a:t>
            </a:r>
            <a:r>
              <a:rPr lang="en-US" sz="2800" b="1" dirty="0" smtClean="0"/>
              <a:t> </a:t>
            </a:r>
            <a:r>
              <a:rPr lang="en-US" sz="2800" b="1" dirty="0" err="1" smtClean="0"/>
              <a:t>hơn</a:t>
            </a:r>
            <a:r>
              <a:rPr lang="en-US" sz="2800" b="1" dirty="0" smtClean="0"/>
              <a:t> </a:t>
            </a:r>
            <a:r>
              <a:rPr lang="en-US" sz="2800" b="1" dirty="0" err="1" smtClean="0"/>
              <a:t>bao</a:t>
            </a:r>
            <a:r>
              <a:rPr lang="en-US" sz="2800" b="1" dirty="0" smtClean="0"/>
              <a:t> </a:t>
            </a:r>
            <a:r>
              <a:rPr lang="en-US" sz="2800" b="1" dirty="0" err="1" smtClean="0"/>
              <a:t>giờ</a:t>
            </a:r>
            <a:r>
              <a:rPr lang="en-US" sz="2800" b="1" dirty="0" smtClean="0"/>
              <a:t> </a:t>
            </a:r>
            <a:r>
              <a:rPr lang="en-US" sz="2800" b="1" dirty="0" err="1" smtClean="0"/>
              <a:t>hết</a:t>
            </a:r>
            <a:r>
              <a:rPr lang="en-US" sz="2800" b="1" dirty="0" smtClean="0"/>
              <a:t> </a:t>
            </a:r>
            <a:r>
              <a:rPr lang="en-US" sz="2800" b="1" dirty="0" err="1" smtClean="0"/>
              <a:t>giám</a:t>
            </a:r>
            <a:r>
              <a:rPr lang="en-US" sz="2800" b="1" dirty="0" smtClean="0"/>
              <a:t> </a:t>
            </a:r>
            <a:r>
              <a:rPr lang="en-US" sz="2800" b="1" dirty="0" err="1" smtClean="0"/>
              <a:t>đốc</a:t>
            </a:r>
            <a:r>
              <a:rPr lang="en-US" sz="2800" b="1" dirty="0" smtClean="0"/>
              <a:t> </a:t>
            </a:r>
            <a:r>
              <a:rPr lang="en-US" sz="2800" b="1" dirty="0" err="1" smtClean="0"/>
              <a:t>các</a:t>
            </a:r>
            <a:r>
              <a:rPr lang="en-US" sz="2800" b="1" dirty="0" smtClean="0"/>
              <a:t> </a:t>
            </a:r>
            <a:r>
              <a:rPr lang="en-US" sz="2800" b="1" dirty="0" err="1" smtClean="0"/>
              <a:t>bệnh</a:t>
            </a:r>
            <a:r>
              <a:rPr lang="en-US" sz="2800" b="1" dirty="0" smtClean="0"/>
              <a:t> </a:t>
            </a:r>
            <a:r>
              <a:rPr lang="en-US" sz="2800" b="1" dirty="0" err="1" smtClean="0"/>
              <a:t>viện</a:t>
            </a:r>
            <a:r>
              <a:rPr lang="en-US" sz="2800" b="1" dirty="0" smtClean="0"/>
              <a:t> </a:t>
            </a:r>
            <a:r>
              <a:rPr lang="en-US" sz="2800" b="1" dirty="0" err="1" smtClean="0"/>
              <a:t>cần</a:t>
            </a:r>
            <a:r>
              <a:rPr lang="en-US" sz="2800" b="1" dirty="0" smtClean="0"/>
              <a:t> </a:t>
            </a:r>
            <a:r>
              <a:rPr lang="en-US" sz="2800" b="1" dirty="0" err="1" smtClean="0"/>
              <a:t>làm</a:t>
            </a:r>
            <a:r>
              <a:rPr lang="en-US" sz="2800" b="1" dirty="0" smtClean="0"/>
              <a:t> </a:t>
            </a:r>
            <a:r>
              <a:rPr lang="en-US" sz="2800" b="1" dirty="0" err="1" smtClean="0"/>
              <a:t>truyền</a:t>
            </a:r>
            <a:r>
              <a:rPr lang="en-US" sz="2800" b="1" dirty="0" smtClean="0"/>
              <a:t> </a:t>
            </a:r>
            <a:r>
              <a:rPr lang="en-US" sz="2800" b="1" dirty="0" err="1" smtClean="0"/>
              <a:t>thông</a:t>
            </a:r>
            <a:r>
              <a:rPr lang="en-US" sz="2800" b="1" dirty="0" smtClean="0"/>
              <a:t> </a:t>
            </a:r>
            <a:r>
              <a:rPr lang="en-US" sz="2800" b="1" dirty="0" err="1" smtClean="0"/>
              <a:t>một</a:t>
            </a:r>
            <a:r>
              <a:rPr lang="en-US" sz="2800" b="1" dirty="0" smtClean="0"/>
              <a:t> </a:t>
            </a:r>
            <a:r>
              <a:rPr lang="en-US" sz="2800" b="1" dirty="0" err="1" smtClean="0"/>
              <a:t>cách</a:t>
            </a:r>
            <a:r>
              <a:rPr lang="en-US" sz="2800" b="1" dirty="0" smtClean="0"/>
              <a:t> </a:t>
            </a:r>
            <a:r>
              <a:rPr lang="en-US" sz="2800" b="1" dirty="0" err="1" smtClean="0"/>
              <a:t>rõ</a:t>
            </a:r>
            <a:r>
              <a:rPr lang="en-US" sz="2800" b="1" dirty="0" smtClean="0"/>
              <a:t> </a:t>
            </a:r>
            <a:r>
              <a:rPr lang="en-US" sz="2800" b="1" dirty="0" err="1" smtClean="0"/>
              <a:t>ràng</a:t>
            </a:r>
            <a:r>
              <a:rPr lang="en-US" sz="2800" b="1" dirty="0" smtClean="0"/>
              <a:t> </a:t>
            </a:r>
            <a:r>
              <a:rPr lang="en-US" sz="2800" b="1" dirty="0" err="1" smtClean="0"/>
              <a:t>và</a:t>
            </a:r>
            <a:r>
              <a:rPr lang="en-US" sz="2800" b="1" dirty="0" smtClean="0"/>
              <a:t> </a:t>
            </a:r>
            <a:r>
              <a:rPr lang="en-US" sz="2800" b="1" dirty="0" err="1" smtClean="0"/>
              <a:t>hữu</a:t>
            </a:r>
            <a:r>
              <a:rPr lang="en-US" sz="2800" b="1" dirty="0" smtClean="0"/>
              <a:t> </a:t>
            </a:r>
            <a:r>
              <a:rPr lang="en-US" sz="2800" b="1" dirty="0" err="1" smtClean="0"/>
              <a:t>hiệu</a:t>
            </a:r>
            <a:r>
              <a:rPr lang="en-US" sz="2800" b="1" dirty="0" smtClean="0"/>
              <a:t>. </a:t>
            </a:r>
            <a:r>
              <a:rPr lang="en-US" sz="2800" b="1" dirty="0" err="1" smtClean="0"/>
              <a:t>Thông</a:t>
            </a:r>
            <a:r>
              <a:rPr lang="en-US" sz="2800" b="1" dirty="0" smtClean="0"/>
              <a:t> </a:t>
            </a:r>
            <a:r>
              <a:rPr lang="en-US" sz="2800" b="1" dirty="0" err="1" smtClean="0"/>
              <a:t>điệp</a:t>
            </a:r>
            <a:r>
              <a:rPr lang="en-US" sz="2800" b="1" dirty="0" smtClean="0"/>
              <a:t> </a:t>
            </a:r>
            <a:r>
              <a:rPr lang="en-US" sz="2800" b="1" dirty="0" err="1" smtClean="0"/>
              <a:t>của</a:t>
            </a:r>
            <a:r>
              <a:rPr lang="en-US" sz="2800" b="1" dirty="0" smtClean="0"/>
              <a:t> </a:t>
            </a:r>
            <a:r>
              <a:rPr lang="en-US" sz="2800" b="1" dirty="0" err="1" smtClean="0"/>
              <a:t>họ</a:t>
            </a:r>
            <a:r>
              <a:rPr lang="en-US" sz="2800" b="1" dirty="0" smtClean="0"/>
              <a:t> </a:t>
            </a:r>
            <a:r>
              <a:rPr lang="en-US" sz="2800" b="1" dirty="0" err="1" smtClean="0"/>
              <a:t>phải</a:t>
            </a:r>
            <a:r>
              <a:rPr lang="en-US" sz="2800" b="1" dirty="0" smtClean="0"/>
              <a:t> </a:t>
            </a:r>
            <a:r>
              <a:rPr lang="en-US" sz="2800" b="1" dirty="0" err="1" smtClean="0"/>
              <a:t>là</a:t>
            </a:r>
            <a:r>
              <a:rPr lang="en-US" sz="2800" b="1" dirty="0" smtClean="0"/>
              <a:t> </a:t>
            </a:r>
            <a:r>
              <a:rPr lang="en-US" sz="2800" b="1" dirty="0" err="1" smtClean="0"/>
              <a:t>mỏ</a:t>
            </a:r>
            <a:r>
              <a:rPr lang="en-US" sz="2800" b="1" dirty="0" smtClean="0"/>
              <a:t> neo </a:t>
            </a:r>
            <a:r>
              <a:rPr lang="en-US" sz="2800" b="1" dirty="0" err="1" smtClean="0"/>
              <a:t>của</a:t>
            </a:r>
            <a:r>
              <a:rPr lang="en-US" sz="2800" b="1" dirty="0" smtClean="0"/>
              <a:t> </a:t>
            </a:r>
            <a:r>
              <a:rPr lang="en-US" sz="2800" b="1" dirty="0" err="1" smtClean="0"/>
              <a:t>bệnh</a:t>
            </a:r>
            <a:r>
              <a:rPr lang="en-US" sz="2800" b="1" dirty="0" smtClean="0"/>
              <a:t> </a:t>
            </a:r>
            <a:r>
              <a:rPr lang="en-US" sz="2800" b="1" dirty="0" err="1" smtClean="0"/>
              <a:t>viện</a:t>
            </a:r>
            <a:r>
              <a:rPr lang="en-US" sz="2800" b="1" dirty="0" smtClean="0"/>
              <a:t>”.</a:t>
            </a:r>
          </a:p>
        </p:txBody>
      </p:sp>
      <p:pic>
        <p:nvPicPr>
          <p:cNvPr id="14341" name="Picture 6" descr="marion.jpg"/>
          <p:cNvPicPr>
            <a:picLocks noChangeAspect="1"/>
          </p:cNvPicPr>
          <p:nvPr/>
        </p:nvPicPr>
        <p:blipFill>
          <a:blip r:embed="rId2"/>
          <a:srcRect/>
          <a:stretch>
            <a:fillRect/>
          </a:stretch>
        </p:blipFill>
        <p:spPr bwMode="auto">
          <a:xfrm>
            <a:off x="838200" y="3200400"/>
            <a:ext cx="3276600" cy="3124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04850"/>
            <a:ext cx="8229600" cy="742950"/>
          </a:xfrm>
        </p:spPr>
        <p:txBody>
          <a:bodyPr>
            <a:normAutofit fontScale="90000"/>
          </a:bodyPr>
          <a:lstStyle/>
          <a:p>
            <a:pPr algn="ctr">
              <a:defRPr/>
            </a:pPr>
            <a:r>
              <a:rPr lang="en-US" sz="4000" b="1" dirty="0" smtClean="0">
                <a:latin typeface="+mn-lt"/>
              </a:rPr>
              <a:t>5 LỜI KHUYÊN CỦA CHUYÊN GIA</a:t>
            </a:r>
            <a:endParaRPr lang="en-US" sz="4000" dirty="0">
              <a:latin typeface="+mn-lt"/>
            </a:endParaRPr>
          </a:p>
        </p:txBody>
      </p:sp>
      <p:sp>
        <p:nvSpPr>
          <p:cNvPr id="6" name="Content Placeholder 5"/>
          <p:cNvSpPr>
            <a:spLocks noGrp="1"/>
          </p:cNvSpPr>
          <p:nvPr>
            <p:ph idx="1"/>
          </p:nvPr>
        </p:nvSpPr>
        <p:spPr/>
        <p:txBody>
          <a:bodyPr>
            <a:normAutofit fontScale="92500"/>
          </a:bodyPr>
          <a:lstStyle/>
          <a:p>
            <a:r>
              <a:rPr lang="en-US" sz="3200" b="1" dirty="0" err="1" smtClean="0"/>
              <a:t>Truyền</a:t>
            </a:r>
            <a:r>
              <a:rPr lang="en-US" sz="3200" b="1" dirty="0" smtClean="0"/>
              <a:t> </a:t>
            </a:r>
            <a:r>
              <a:rPr lang="en-US" sz="3200" b="1" dirty="0" err="1" smtClean="0"/>
              <a:t>thông</a:t>
            </a:r>
            <a:r>
              <a:rPr lang="en-US" sz="3200" b="1" dirty="0" smtClean="0"/>
              <a:t> </a:t>
            </a:r>
            <a:r>
              <a:rPr lang="en-US" sz="3200" b="1" dirty="0" err="1" smtClean="0"/>
              <a:t>quan</a:t>
            </a:r>
            <a:r>
              <a:rPr lang="en-US" sz="3200" b="1" dirty="0" smtClean="0"/>
              <a:t> </a:t>
            </a:r>
            <a:r>
              <a:rPr lang="en-US" sz="3200" b="1" dirty="0" err="1" smtClean="0"/>
              <a:t>điểm</a:t>
            </a:r>
            <a:r>
              <a:rPr lang="en-US" sz="3200" b="1" dirty="0" smtClean="0"/>
              <a:t> </a:t>
            </a:r>
            <a:r>
              <a:rPr lang="en-US" sz="3200" b="1" dirty="0" err="1" smtClean="0"/>
              <a:t>và</a:t>
            </a:r>
            <a:r>
              <a:rPr lang="en-US" sz="3200" b="1" dirty="0" smtClean="0"/>
              <a:t> </a:t>
            </a:r>
            <a:r>
              <a:rPr lang="en-US" sz="3200" b="1" dirty="0" err="1" smtClean="0"/>
              <a:t>tầm</a:t>
            </a:r>
            <a:r>
              <a:rPr lang="en-US" sz="3200" b="1" dirty="0" smtClean="0"/>
              <a:t> </a:t>
            </a:r>
            <a:r>
              <a:rPr lang="en-US" sz="3200" b="1" dirty="0" err="1" smtClean="0"/>
              <a:t>nhìn</a:t>
            </a:r>
            <a:r>
              <a:rPr lang="en-US" sz="3200" b="1" dirty="0" smtClean="0"/>
              <a:t> </a:t>
            </a:r>
            <a:r>
              <a:rPr lang="en-US" sz="3200" b="1" dirty="0" err="1" smtClean="0"/>
              <a:t>của</a:t>
            </a:r>
            <a:r>
              <a:rPr lang="en-US" sz="3200" b="1" dirty="0" smtClean="0"/>
              <a:t> </a:t>
            </a:r>
            <a:r>
              <a:rPr lang="en-US" sz="3200" b="1" dirty="0" err="1" smtClean="0"/>
              <a:t>bạn</a:t>
            </a:r>
            <a:r>
              <a:rPr lang="en-US" sz="3200" b="1" dirty="0" smtClean="0"/>
              <a:t> </a:t>
            </a:r>
            <a:r>
              <a:rPr lang="en-US" sz="3200" b="1" dirty="0" err="1" smtClean="0"/>
              <a:t>cho</a:t>
            </a:r>
            <a:r>
              <a:rPr lang="en-US" sz="3200" b="1" dirty="0" smtClean="0"/>
              <a:t> </a:t>
            </a:r>
            <a:r>
              <a:rPr lang="en-US" sz="3200" b="1" dirty="0" err="1" smtClean="0"/>
              <a:t>đội</a:t>
            </a:r>
            <a:r>
              <a:rPr lang="en-US" sz="3200" b="1" dirty="0" smtClean="0"/>
              <a:t> </a:t>
            </a:r>
            <a:r>
              <a:rPr lang="en-US" sz="3200" b="1" dirty="0" err="1" smtClean="0"/>
              <a:t>ngũ</a:t>
            </a:r>
            <a:r>
              <a:rPr lang="en-US" sz="3200" b="1" dirty="0" smtClean="0"/>
              <a:t> </a:t>
            </a:r>
            <a:r>
              <a:rPr lang="en-US" sz="3200" b="1" dirty="0" err="1" smtClean="0"/>
              <a:t>nhân</a:t>
            </a:r>
            <a:r>
              <a:rPr lang="en-US" sz="3200" b="1" dirty="0" smtClean="0"/>
              <a:t> </a:t>
            </a:r>
            <a:r>
              <a:rPr lang="en-US" sz="3200" b="1" dirty="0" err="1" smtClean="0"/>
              <a:t>viên</a:t>
            </a:r>
            <a:r>
              <a:rPr lang="en-US" sz="3200" b="1" dirty="0" smtClean="0"/>
              <a:t>.</a:t>
            </a:r>
          </a:p>
          <a:p>
            <a:r>
              <a:rPr lang="en-US" sz="3200" b="1" dirty="0" err="1" smtClean="0"/>
              <a:t>Biến</a:t>
            </a:r>
            <a:r>
              <a:rPr lang="en-US" sz="3200" b="1" dirty="0" smtClean="0"/>
              <a:t> </a:t>
            </a:r>
            <a:r>
              <a:rPr lang="en-US" sz="3200" b="1" dirty="0" err="1" smtClean="0"/>
              <a:t>nhân</a:t>
            </a:r>
            <a:r>
              <a:rPr lang="en-US" sz="3200" b="1" dirty="0" smtClean="0"/>
              <a:t> </a:t>
            </a:r>
            <a:r>
              <a:rPr lang="en-US" sz="3200" b="1" dirty="0" err="1" smtClean="0"/>
              <a:t>viên</a:t>
            </a:r>
            <a:r>
              <a:rPr lang="en-US" sz="3200" b="1" dirty="0" smtClean="0"/>
              <a:t> </a:t>
            </a:r>
            <a:r>
              <a:rPr lang="en-US" sz="3200" b="1" dirty="0" err="1" smtClean="0"/>
              <a:t>của</a:t>
            </a:r>
            <a:r>
              <a:rPr lang="en-US" sz="3200" b="1" dirty="0" smtClean="0"/>
              <a:t> </a:t>
            </a:r>
            <a:r>
              <a:rPr lang="en-US" sz="3200" b="1" dirty="0" err="1" smtClean="0"/>
              <a:t>mình</a:t>
            </a:r>
            <a:r>
              <a:rPr lang="en-US" sz="3200" b="1" dirty="0" smtClean="0"/>
              <a:t> </a:t>
            </a:r>
            <a:r>
              <a:rPr lang="en-US" sz="3200" b="1" dirty="0" err="1" smtClean="0"/>
              <a:t>thành</a:t>
            </a:r>
            <a:r>
              <a:rPr lang="en-US" sz="3200" b="1" dirty="0" smtClean="0"/>
              <a:t> </a:t>
            </a:r>
            <a:r>
              <a:rPr lang="en-US" sz="3200" b="1" dirty="0" err="1" smtClean="0"/>
              <a:t>đại</a:t>
            </a:r>
            <a:r>
              <a:rPr lang="en-US" sz="3200" b="1" dirty="0" smtClean="0"/>
              <a:t> </a:t>
            </a:r>
            <a:r>
              <a:rPr lang="en-US" sz="3200" b="1" dirty="0" err="1" smtClean="0"/>
              <a:t>sứ</a:t>
            </a:r>
            <a:r>
              <a:rPr lang="en-US" sz="3200" b="1" dirty="0" smtClean="0"/>
              <a:t> </a:t>
            </a:r>
            <a:r>
              <a:rPr lang="en-US" sz="3200" b="1" dirty="0" err="1" smtClean="0"/>
              <a:t>truyền</a:t>
            </a:r>
            <a:r>
              <a:rPr lang="en-US" sz="3200" b="1" dirty="0" smtClean="0"/>
              <a:t> </a:t>
            </a:r>
            <a:r>
              <a:rPr lang="en-US" sz="3200" b="1" dirty="0" err="1" smtClean="0"/>
              <a:t>thông</a:t>
            </a:r>
            <a:r>
              <a:rPr lang="en-US" sz="3200" b="1" dirty="0" smtClean="0"/>
              <a:t>.</a:t>
            </a:r>
          </a:p>
          <a:p>
            <a:r>
              <a:rPr lang="en-US" sz="3200" b="1" dirty="0" err="1" smtClean="0"/>
              <a:t>Đầu</a:t>
            </a:r>
            <a:r>
              <a:rPr lang="en-US" sz="3200" b="1" dirty="0" smtClean="0"/>
              <a:t> </a:t>
            </a:r>
            <a:r>
              <a:rPr lang="en-US" sz="3200" b="1" dirty="0" err="1" smtClean="0"/>
              <a:t>tư</a:t>
            </a:r>
            <a:r>
              <a:rPr lang="en-US" sz="3200" b="1" dirty="0" smtClean="0"/>
              <a:t> </a:t>
            </a:r>
            <a:r>
              <a:rPr lang="en-US" sz="3200" b="1" dirty="0" err="1" smtClean="0"/>
              <a:t>để</a:t>
            </a:r>
            <a:r>
              <a:rPr lang="en-US" sz="3200" b="1" dirty="0" smtClean="0"/>
              <a:t> </a:t>
            </a:r>
            <a:r>
              <a:rPr lang="en-US" sz="3200" b="1" dirty="0" err="1" smtClean="0"/>
              <a:t>có</a:t>
            </a:r>
            <a:r>
              <a:rPr lang="en-US" sz="3200" b="1" dirty="0" smtClean="0"/>
              <a:t> </a:t>
            </a:r>
            <a:r>
              <a:rPr lang="en-US" sz="3200" b="1" dirty="0" err="1" smtClean="0"/>
              <a:t>đội</a:t>
            </a:r>
            <a:r>
              <a:rPr lang="en-US" sz="3200" b="1" dirty="0" smtClean="0"/>
              <a:t> </a:t>
            </a:r>
            <a:r>
              <a:rPr lang="en-US" sz="3200" b="1" dirty="0" err="1" smtClean="0"/>
              <a:t>truyền</a:t>
            </a:r>
            <a:r>
              <a:rPr lang="en-US" sz="3200" b="1" dirty="0" smtClean="0"/>
              <a:t> </a:t>
            </a:r>
            <a:r>
              <a:rPr lang="en-US" sz="3200" b="1" dirty="0" err="1" smtClean="0"/>
              <a:t>thông</a:t>
            </a:r>
            <a:r>
              <a:rPr lang="en-US" sz="3200" b="1" dirty="0" smtClean="0"/>
              <a:t> </a:t>
            </a:r>
            <a:r>
              <a:rPr lang="en-US" sz="3200" b="1" dirty="0" err="1" smtClean="0"/>
              <a:t>mạnh</a:t>
            </a:r>
            <a:r>
              <a:rPr lang="en-US" sz="3200" b="1" dirty="0" smtClean="0"/>
              <a:t>.</a:t>
            </a:r>
          </a:p>
          <a:p>
            <a:r>
              <a:rPr lang="en-US" sz="3200" b="1" dirty="0" err="1" smtClean="0"/>
              <a:t>Lắng</a:t>
            </a:r>
            <a:r>
              <a:rPr lang="en-US" sz="3200" b="1" dirty="0" smtClean="0"/>
              <a:t> </a:t>
            </a:r>
            <a:r>
              <a:rPr lang="en-US" sz="3200" b="1" dirty="0" err="1" smtClean="0"/>
              <a:t>nghe</a:t>
            </a:r>
            <a:r>
              <a:rPr lang="en-US" sz="3200" b="1" dirty="0" smtClean="0"/>
              <a:t>, </a:t>
            </a:r>
            <a:r>
              <a:rPr lang="en-US" sz="3200" b="1" dirty="0" err="1" smtClean="0"/>
              <a:t>lắng</a:t>
            </a:r>
            <a:r>
              <a:rPr lang="en-US" sz="3200" b="1" dirty="0" smtClean="0"/>
              <a:t> </a:t>
            </a:r>
            <a:r>
              <a:rPr lang="en-US" sz="3200" b="1" dirty="0" err="1" smtClean="0"/>
              <a:t>nghe</a:t>
            </a:r>
            <a:r>
              <a:rPr lang="en-US" sz="3200" b="1" dirty="0" smtClean="0"/>
              <a:t> </a:t>
            </a:r>
            <a:r>
              <a:rPr lang="en-US" sz="3200" b="1" dirty="0" err="1" smtClean="0"/>
              <a:t>và</a:t>
            </a:r>
            <a:r>
              <a:rPr lang="en-US" sz="3200" b="1" dirty="0" smtClean="0"/>
              <a:t> </a:t>
            </a:r>
            <a:r>
              <a:rPr lang="en-US" sz="3200" b="1" dirty="0" err="1" smtClean="0"/>
              <a:t>lắng</a:t>
            </a:r>
            <a:r>
              <a:rPr lang="en-US" sz="3200" b="1" dirty="0" smtClean="0"/>
              <a:t> </a:t>
            </a:r>
            <a:r>
              <a:rPr lang="en-US" sz="3200" b="1" dirty="0" err="1" smtClean="0"/>
              <a:t>nghe</a:t>
            </a:r>
            <a:r>
              <a:rPr lang="en-US" sz="3200" b="1" dirty="0" smtClean="0"/>
              <a:t>.</a:t>
            </a:r>
          </a:p>
          <a:p>
            <a:r>
              <a:rPr lang="en-US" sz="3200" b="1" dirty="0" err="1" smtClean="0"/>
              <a:t>Sử</a:t>
            </a:r>
            <a:r>
              <a:rPr lang="en-US" sz="3200" b="1" dirty="0" smtClean="0"/>
              <a:t> </a:t>
            </a:r>
            <a:r>
              <a:rPr lang="en-US" sz="3200" b="1" dirty="0" err="1" smtClean="0"/>
              <a:t>dụng</a:t>
            </a:r>
            <a:r>
              <a:rPr lang="en-US" sz="3200" b="1" dirty="0" smtClean="0"/>
              <a:t> </a:t>
            </a:r>
            <a:r>
              <a:rPr lang="en-US" sz="3200" b="1" dirty="0" err="1" smtClean="0"/>
              <a:t>mọi</a:t>
            </a:r>
            <a:r>
              <a:rPr lang="en-US" sz="3200" b="1" dirty="0" smtClean="0"/>
              <a:t> </a:t>
            </a:r>
            <a:r>
              <a:rPr lang="en-US" sz="3200" b="1" dirty="0" err="1" smtClean="0"/>
              <a:t>công</a:t>
            </a:r>
            <a:r>
              <a:rPr lang="en-US" sz="3200" b="1" dirty="0" smtClean="0"/>
              <a:t> </a:t>
            </a:r>
            <a:r>
              <a:rPr lang="en-US" sz="3200" b="1" dirty="0" err="1" smtClean="0"/>
              <a:t>cụ</a:t>
            </a:r>
            <a:r>
              <a:rPr lang="en-US" sz="3200" b="1" dirty="0" smtClean="0"/>
              <a:t> </a:t>
            </a:r>
            <a:r>
              <a:rPr lang="en-US" sz="3200" b="1" dirty="0" err="1" smtClean="0"/>
              <a:t>truyền</a:t>
            </a:r>
            <a:r>
              <a:rPr lang="en-US" sz="3200" b="1" dirty="0" smtClean="0"/>
              <a:t> </a:t>
            </a:r>
            <a:r>
              <a:rPr lang="en-US" sz="3200" b="1" dirty="0" err="1" smtClean="0"/>
              <a:t>thông</a:t>
            </a:r>
            <a:r>
              <a:rPr lang="en-US" sz="32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down)">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down)">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727</TotalTime>
  <Words>587</Words>
  <Application>Microsoft Office PowerPoint</Application>
  <PresentationFormat>On-screen Show (4:3)</PresentationFormat>
  <Paragraphs>65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Technic</vt:lpstr>
      <vt:lpstr>TRUYỀN THÔNG ĐI TRƯỚC MỘT BƯỚC</vt:lpstr>
      <vt:lpstr>ĐI TRƯỚC MỘT BƯỚC…</vt:lpstr>
      <vt:lpstr>QUAN ĐIỂM TƯ LỆNH NGÀNH VỀ TRUYỀN THÔNG</vt:lpstr>
      <vt:lpstr>QUAN ĐIỂM TƯ LỆNH NGÀNH VỀ TRUYỀN THÔNG</vt:lpstr>
      <vt:lpstr>QUAN ĐIỂM TƯ LỆNH NGÀNH VỀ TRUYỀN THÔNG</vt:lpstr>
      <vt:lpstr>TẠI SAO THẦY THUỐC  PHẢI LÀM TRUYỀN THÔNG?</vt:lpstr>
      <vt:lpstr>TẠI SAO THẦY THUỐC  PHẢI LÀM TRUYỀN THÔNG?</vt:lpstr>
      <vt:lpstr>GIÁM ĐỐC BỆNH VIỆN  VÀ TRUYỀN THÔNG</vt:lpstr>
      <vt:lpstr>5 LỜI KHUYÊN CỦA CHUYÊN GIA</vt:lpstr>
      <vt:lpstr>ĐI TRƯỚC MỘT BƯỚC</vt:lpstr>
      <vt:lpstr>CHỦ ĐỘNG TRUYỀN THÔNG</vt:lpstr>
      <vt:lpstr>CHỦ ĐỘNG TRUYỀN THÔNG</vt:lpstr>
      <vt:lpstr>CHỦ ĐỘNG TRUYỀN THÔNG</vt:lpstr>
      <vt:lpstr>CÔNG THỨC TRUYỀN THÔNG</vt:lpstr>
      <vt:lpstr>LỢI ÍCH MANG LẠI</vt:lpstr>
      <vt:lpstr>“Sẽ xây dựng mô hình mẫu, trong đó thể hiện rõ vai trò của thông tin và truyền thông, báo chí đối với sự phát triển trong ngành y tế.” Hội thảo Phát huy vai trò của thông tin truyền thông trong chăm sóc sức khỏe nhân dân, 7/12/2016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TRUYỀN THÔNG ĐI TRƯỚC MỘT BƯỚC</dc:title>
  <dc:creator>CUONG</dc:creator>
  <cp:lastModifiedBy>viettel</cp:lastModifiedBy>
  <cp:revision>58</cp:revision>
  <dcterms:created xsi:type="dcterms:W3CDTF">2017-06-06T07:46:12Z</dcterms:created>
  <dcterms:modified xsi:type="dcterms:W3CDTF">2017-07-05T08:59:56Z</dcterms:modified>
</cp:coreProperties>
</file>